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108" autoAdjust="0"/>
  </p:normalViewPr>
  <p:slideViewPr>
    <p:cSldViewPr snapToGrid="0">
      <p:cViewPr>
        <p:scale>
          <a:sx n="58" d="100"/>
          <a:sy n="58" d="100"/>
        </p:scale>
        <p:origin x="964"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9" name="PlaceHolder 1"/>
          <p:cNvSpPr>
            <a:spLocks noGrp="1" noRot="1" noChangeAspect="1"/>
          </p:cNvSpPr>
          <p:nvPr>
            <p:ph type="sldImg"/>
          </p:nvPr>
        </p:nvSpPr>
        <p:spPr>
          <a:xfrm>
            <a:off x="0" y="812520"/>
            <a:ext cx="0" cy="0"/>
          </a:xfrm>
          <a:prstGeom prst="rect">
            <a:avLst/>
          </a:prstGeom>
          <a:noFill/>
          <a:ln w="0">
            <a:noFill/>
          </a:ln>
        </p:spPr>
        <p:txBody>
          <a:bodyPr lIns="0" tIns="0" rIns="0" bIns="0" anchor="ctr">
            <a:noAutofit/>
          </a:bodyPr>
          <a:lstStyle/>
          <a:p>
            <a:pPr algn="ctr"/>
            <a:r>
              <a:rPr lang="hu-HU" sz="4400" b="0" u="none" strike="noStrike">
                <a:solidFill>
                  <a:srgbClr val="000000"/>
                </a:solidFill>
                <a:effectLst/>
                <a:uFillTx/>
                <a:latin typeface="Arial"/>
              </a:rPr>
              <a:t>A dia áthelyezéséhez kattintson ide</a:t>
            </a:r>
          </a:p>
        </p:txBody>
      </p:sp>
      <p:sp>
        <p:nvSpPr>
          <p:cNvPr id="60"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indent="0">
              <a:buNone/>
            </a:pPr>
            <a:r>
              <a:rPr lang="hu-HU" sz="2000" b="0" u="none" strike="noStrike">
                <a:solidFill>
                  <a:srgbClr val="000000"/>
                </a:solidFill>
                <a:effectLst/>
                <a:uFillTx/>
                <a:latin typeface="Arial"/>
              </a:rPr>
              <a:t>A jegyzetformátum szerkesztéséhez kattintson ide</a:t>
            </a:r>
          </a:p>
        </p:txBody>
      </p:sp>
      <p:sp>
        <p:nvSpPr>
          <p:cNvPr id="61"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hu-HU" sz="1400" b="0" u="none" strike="noStrike">
                <a:solidFill>
                  <a:srgbClr val="000000"/>
                </a:solidFill>
                <a:effectLst/>
                <a:uFillTx/>
                <a:latin typeface="Times New Roman"/>
              </a:rPr>
              <a:t>&lt;élőfej&gt;</a:t>
            </a:r>
          </a:p>
        </p:txBody>
      </p:sp>
      <p:sp>
        <p:nvSpPr>
          <p:cNvPr id="62" name="PlaceHolder 4"/>
          <p:cNvSpPr>
            <a:spLocks noGrp="1"/>
          </p:cNvSpPr>
          <p:nvPr>
            <p:ph type="dt" idx="34"/>
          </p:nvPr>
        </p:nvSpPr>
        <p:spPr>
          <a:xfrm>
            <a:off x="4278960" y="0"/>
            <a:ext cx="3280680" cy="534240"/>
          </a:xfrm>
          <a:prstGeom prst="rect">
            <a:avLst/>
          </a:prstGeom>
          <a:noFill/>
          <a:ln w="0">
            <a:noFill/>
          </a:ln>
        </p:spPr>
        <p:txBody>
          <a:bodyPr lIns="0" tIns="0" rIns="0" bIns="0" anchor="t">
            <a:noAutofit/>
          </a:bodyPr>
          <a:lstStyle>
            <a:lvl1pPr indent="0" algn="r">
              <a:buNone/>
              <a:defRPr lang="hu-HU" sz="1400" b="0" u="none" strike="noStrike">
                <a:solidFill>
                  <a:srgbClr val="000000"/>
                </a:solidFill>
                <a:effectLst/>
                <a:uFillTx/>
                <a:latin typeface="Times New Roman"/>
              </a:defRPr>
            </a:lvl1pPr>
          </a:lstStyle>
          <a:p>
            <a:pPr indent="0" algn="r">
              <a:buNone/>
            </a:pPr>
            <a:r>
              <a:rPr lang="hu-HU" sz="1400" b="0" u="none" strike="noStrike">
                <a:solidFill>
                  <a:srgbClr val="000000"/>
                </a:solidFill>
                <a:effectLst/>
                <a:uFillTx/>
                <a:latin typeface="Times New Roman"/>
              </a:rPr>
              <a:t>&lt;dátum/idő&gt;</a:t>
            </a:r>
          </a:p>
        </p:txBody>
      </p:sp>
      <p:sp>
        <p:nvSpPr>
          <p:cNvPr id="63" name="PlaceHolder 5"/>
          <p:cNvSpPr>
            <a:spLocks noGrp="1"/>
          </p:cNvSpPr>
          <p:nvPr>
            <p:ph type="ftr" idx="35"/>
          </p:nvPr>
        </p:nvSpPr>
        <p:spPr>
          <a:xfrm>
            <a:off x="0" y="10157400"/>
            <a:ext cx="3280680" cy="534240"/>
          </a:xfrm>
          <a:prstGeom prst="rect">
            <a:avLst/>
          </a:prstGeom>
          <a:noFill/>
          <a:ln w="0">
            <a:noFill/>
          </a:ln>
        </p:spPr>
        <p:txBody>
          <a:bodyPr lIns="0" tIns="0" rIns="0" bIns="0" anchor="b">
            <a:noAutofit/>
          </a:bodyPr>
          <a:lstStyle>
            <a:lvl1pPr indent="0">
              <a:buNone/>
              <a:defRPr lang="hu-HU" sz="1400" b="0" u="none" strike="noStrike">
                <a:solidFill>
                  <a:srgbClr val="000000"/>
                </a:solidFill>
                <a:effectLst/>
                <a:uFillTx/>
                <a:latin typeface="Times New Roman"/>
              </a:defRPr>
            </a:lvl1pPr>
          </a:lstStyle>
          <a:p>
            <a:pPr indent="0">
              <a:buNone/>
            </a:pPr>
            <a:r>
              <a:rPr lang="hu-HU" sz="1400" b="0" u="none" strike="noStrike">
                <a:solidFill>
                  <a:srgbClr val="000000"/>
                </a:solidFill>
                <a:effectLst/>
                <a:uFillTx/>
                <a:latin typeface="Times New Roman"/>
              </a:rPr>
              <a:t>&lt;élőláb&gt;</a:t>
            </a:r>
          </a:p>
        </p:txBody>
      </p:sp>
      <p:sp>
        <p:nvSpPr>
          <p:cNvPr id="64" name="PlaceHolder 6"/>
          <p:cNvSpPr>
            <a:spLocks noGrp="1"/>
          </p:cNvSpPr>
          <p:nvPr>
            <p:ph type="sldNum" idx="36"/>
          </p:nvPr>
        </p:nvSpPr>
        <p:spPr>
          <a:xfrm>
            <a:off x="4278960" y="10157400"/>
            <a:ext cx="3280680" cy="534240"/>
          </a:xfrm>
          <a:prstGeom prst="rect">
            <a:avLst/>
          </a:prstGeom>
          <a:noFill/>
          <a:ln w="0">
            <a:noFill/>
          </a:ln>
        </p:spPr>
        <p:txBody>
          <a:bodyPr lIns="0" tIns="0" rIns="0" bIns="0" anchor="b">
            <a:noAutofit/>
          </a:bodyPr>
          <a:lstStyle>
            <a:lvl1pPr indent="0" algn="r">
              <a:buNone/>
              <a:defRPr lang="hu-HU" sz="1400" b="0" u="none" strike="noStrike">
                <a:solidFill>
                  <a:srgbClr val="000000"/>
                </a:solidFill>
                <a:effectLst/>
                <a:uFillTx/>
                <a:latin typeface="Times New Roman"/>
              </a:defRPr>
            </a:lvl1pPr>
          </a:lstStyle>
          <a:p>
            <a:pPr indent="0" algn="r">
              <a:buNone/>
            </a:pPr>
            <a:fld id="{E3A7CE4B-FB77-4F25-BB0F-0C59A3D1C978}" type="slidenum">
              <a:rPr lang="hu-HU" sz="1400" b="0" u="none" strike="noStrike">
                <a:solidFill>
                  <a:srgbClr val="000000"/>
                </a:solidFill>
                <a:effectLst/>
                <a:uFillTx/>
                <a:latin typeface="Times New Roman"/>
              </a:rPr>
              <a:t>‹#›</a:t>
            </a:fld>
            <a:endParaRPr lang="hu-HU" sz="1400" b="0" u="none" strike="noStrike">
              <a:solidFill>
                <a:srgbClr val="000000"/>
              </a:solidFill>
              <a:effectLst/>
              <a:uFillTx/>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youtube.com/watch?v=NdUW7-Qsz6M"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PlaceHolder 1"/>
          <p:cNvSpPr>
            <a:spLocks noGrp="1" noRot="1" noChangeAspect="1"/>
          </p:cNvSpPr>
          <p:nvPr>
            <p:ph type="sldImg"/>
          </p:nvPr>
        </p:nvSpPr>
        <p:spPr>
          <a:xfrm>
            <a:off x="685800" y="1143000"/>
            <a:ext cx="5484960" cy="3084840"/>
          </a:xfrm>
          <a:prstGeom prst="rect">
            <a:avLst/>
          </a:prstGeom>
          <a:ln w="0">
            <a:noFill/>
          </a:ln>
        </p:spPr>
      </p:sp>
      <p:sp>
        <p:nvSpPr>
          <p:cNvPr id="127" name="PlaceHolder 2"/>
          <p:cNvSpPr>
            <a:spLocks noGrp="1"/>
          </p:cNvSpPr>
          <p:nvPr>
            <p:ph type="body"/>
          </p:nvPr>
        </p:nvSpPr>
        <p:spPr>
          <a:xfrm>
            <a:off x="685800" y="4400640"/>
            <a:ext cx="5484960" cy="3598920"/>
          </a:xfrm>
          <a:prstGeom prst="rect">
            <a:avLst/>
          </a:prstGeom>
          <a:noFill/>
          <a:ln w="0">
            <a:noFill/>
          </a:ln>
        </p:spPr>
        <p:txBody>
          <a:bodyPr lIns="91440" tIns="45720" rIns="91440" bIns="45720" anchor="t">
            <a:noAutofit/>
          </a:bodyPr>
          <a:lstStyle/>
          <a:p>
            <a:pPr marL="171360" indent="-171360">
              <a:lnSpc>
                <a:spcPct val="100000"/>
              </a:lnSpc>
              <a:buClr>
                <a:srgbClr val="000000"/>
              </a:buClr>
              <a:buFont typeface="Arial"/>
              <a:buChar char="•"/>
            </a:pPr>
            <a:r>
              <a:rPr lang="hu-HU" sz="2000" b="0" u="none" strike="noStrike">
                <a:solidFill>
                  <a:srgbClr val="000000"/>
                </a:solidFill>
                <a:effectLst/>
                <a:uFillTx/>
                <a:latin typeface="Arial"/>
              </a:rPr>
              <a:t>Az, hogy stressz („nyomás”) alá kerülünk-e, az teljesen az </a:t>
            </a:r>
            <a:r>
              <a:rPr lang="hu-HU" sz="2000" b="1" u="none" strike="noStrike">
                <a:solidFill>
                  <a:srgbClr val="000000"/>
                </a:solidFill>
                <a:effectLst/>
                <a:uFillTx/>
                <a:latin typeface="Arial"/>
              </a:rPr>
              <a:t>érzékelésünk</a:t>
            </a:r>
            <a:r>
              <a:rPr lang="hu-HU" sz="2000" b="0" u="none" strike="noStrike">
                <a:solidFill>
                  <a:srgbClr val="000000"/>
                </a:solidFill>
                <a:effectLst/>
                <a:uFillTx/>
                <a:latin typeface="Arial"/>
              </a:rPr>
              <a:t>től függ. Hiába vagyunk veszélyhelyzetben: ha nem annak véljük, éljük meg, nem leszünk stressz alatt. Ugyanígy ha nincs valós veszély, de mi azt hisszük, hogy van, akkor „vészüzemmódba” kapcsolunk. (Lehet, hogy ugyanazt a helyzetet két ember ellentétesen éli meg – és reagál rá.)</a:t>
            </a:r>
          </a:p>
          <a:p>
            <a:pPr marL="171360" indent="-171360">
              <a:lnSpc>
                <a:spcPct val="100000"/>
              </a:lnSpc>
              <a:buClr>
                <a:srgbClr val="000000"/>
              </a:buClr>
              <a:buFont typeface="Arial"/>
              <a:buChar char="•"/>
            </a:pPr>
            <a:r>
              <a:rPr lang="hu-HU" sz="2000" b="0" u="none" strike="noStrike">
                <a:solidFill>
                  <a:srgbClr val="000000"/>
                </a:solidFill>
                <a:effectLst/>
                <a:uFillTx/>
                <a:latin typeface="Arial"/>
              </a:rPr>
              <a:t>A vegetatív – akaratunktól függetlenül működő – idegrendszer a tudatosság megkerülésével lép akcióba: ezeket a reakciókat nem tudjuk akaratlagosan irányítani. Ezek automatikusan jelentkeznek, és erős cselekvési ösztönzőként hatnak ránk. A mi felelősségünk annyiban áll, hogy szabad folyást engedünk-e nekik, vagy más megoldást keresünk.</a:t>
            </a:r>
          </a:p>
          <a:p>
            <a:pPr marL="171360" indent="-171360">
              <a:lnSpc>
                <a:spcPct val="100000"/>
              </a:lnSpc>
              <a:buClr>
                <a:srgbClr val="000000"/>
              </a:buClr>
              <a:buFont typeface="Arial"/>
              <a:buChar char="•"/>
            </a:pPr>
            <a:r>
              <a:rPr lang="hu-HU" sz="2000" b="0" u="none" strike="noStrike">
                <a:solidFill>
                  <a:srgbClr val="000000"/>
                </a:solidFill>
                <a:effectLst/>
                <a:uFillTx/>
                <a:latin typeface="Arial"/>
              </a:rPr>
              <a:t>Stresszhelyzetben a testünk akkor is fizikai megküzdésre készül, ha a stressz nem fizikai természetű – pl. verbális bántás, ismeretlen környezettől vagy kudarctól való félelem – mert ösztönösen csak erre képes.</a:t>
            </a:r>
          </a:p>
        </p:txBody>
      </p:sp>
      <p:sp>
        <p:nvSpPr>
          <p:cNvPr id="128" name="PlaceHolder 3"/>
          <p:cNvSpPr>
            <a:spLocks noGrp="1"/>
          </p:cNvSpPr>
          <p:nvPr>
            <p:ph type="sldNum" idx="37"/>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E4090839-1B30-4F08-A489-2C0C1963EB70}" type="slidenum">
              <a:rPr lang="hu-HU" sz="1200" b="0" u="none" strike="noStrike">
                <a:solidFill>
                  <a:srgbClr val="000000"/>
                </a:solidFill>
                <a:effectLst/>
                <a:uFillTx/>
                <a:latin typeface="Times New Roman"/>
              </a:rPr>
              <a:t>4</a:t>
            </a:fld>
            <a:endParaRPr lang="hu-HU" sz="1200" b="0" u="none" strike="noStrike">
              <a:solidFill>
                <a:srgbClr val="000000"/>
              </a:solidFill>
              <a:effectLst/>
              <a:uFillTx/>
              <a:latin typeface="Times New Roman"/>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PlaceHolder 1"/>
          <p:cNvSpPr>
            <a:spLocks noGrp="1" noRot="1" noChangeAspect="1"/>
          </p:cNvSpPr>
          <p:nvPr>
            <p:ph type="sldImg"/>
          </p:nvPr>
        </p:nvSpPr>
        <p:spPr>
          <a:xfrm>
            <a:off x="685800" y="1143000"/>
            <a:ext cx="5484960" cy="3084840"/>
          </a:xfrm>
          <a:prstGeom prst="rect">
            <a:avLst/>
          </a:prstGeom>
          <a:ln w="0">
            <a:noFill/>
          </a:ln>
        </p:spPr>
      </p:sp>
      <p:sp>
        <p:nvSpPr>
          <p:cNvPr id="154" name="PlaceHolder 2"/>
          <p:cNvSpPr>
            <a:spLocks noGrp="1"/>
          </p:cNvSpPr>
          <p:nvPr>
            <p:ph type="body"/>
          </p:nvPr>
        </p:nvSpPr>
        <p:spPr>
          <a:xfrm>
            <a:off x="685800" y="4400640"/>
            <a:ext cx="5484960" cy="3598920"/>
          </a:xfrm>
          <a:prstGeom prst="rect">
            <a:avLst/>
          </a:prstGeom>
          <a:noFill/>
          <a:ln w="0">
            <a:noFill/>
          </a:ln>
        </p:spPr>
        <p:txBody>
          <a:bodyPr lIns="91440" tIns="45720" rIns="91440" bIns="45720" anchor="t">
            <a:noAutofit/>
          </a:bodyPr>
          <a:lstStyle/>
          <a:p>
            <a:pPr indent="0">
              <a:buNone/>
            </a:pPr>
            <a:endParaRPr lang="hu-HU" sz="1800" b="0" u="none" strike="noStrike">
              <a:solidFill>
                <a:srgbClr val="000000"/>
              </a:solidFill>
              <a:effectLst/>
              <a:uFillTx/>
              <a:latin typeface="Arial"/>
            </a:endParaRPr>
          </a:p>
        </p:txBody>
      </p:sp>
      <p:sp>
        <p:nvSpPr>
          <p:cNvPr id="155" name="PlaceHolder 3"/>
          <p:cNvSpPr>
            <a:spLocks noGrp="1"/>
          </p:cNvSpPr>
          <p:nvPr>
            <p:ph type="sldNum" idx="46"/>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C8641AE1-560C-4167-AC70-28E4635C9A97}" type="slidenum">
              <a:rPr lang="hu-HU" sz="1200" b="0" u="none" strike="noStrike">
                <a:solidFill>
                  <a:srgbClr val="000000"/>
                </a:solidFill>
                <a:effectLst/>
                <a:uFillTx/>
                <a:latin typeface="Times New Roman"/>
              </a:rPr>
              <a:t>13</a:t>
            </a:fld>
            <a:endParaRPr lang="hu-HU" sz="1200" b="0" u="none" strike="noStrike">
              <a:solidFill>
                <a:srgbClr val="000000"/>
              </a:solidFill>
              <a:effectLst/>
              <a:uFillTx/>
              <a:latin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PlaceHolder 1"/>
          <p:cNvSpPr>
            <a:spLocks noGrp="1" noRot="1" noChangeAspect="1"/>
          </p:cNvSpPr>
          <p:nvPr>
            <p:ph type="sldImg"/>
          </p:nvPr>
        </p:nvSpPr>
        <p:spPr>
          <a:xfrm>
            <a:off x="685800" y="1143000"/>
            <a:ext cx="5484960" cy="3084840"/>
          </a:xfrm>
          <a:prstGeom prst="rect">
            <a:avLst/>
          </a:prstGeom>
          <a:ln w="0">
            <a:noFill/>
          </a:ln>
        </p:spPr>
      </p:sp>
      <p:sp>
        <p:nvSpPr>
          <p:cNvPr id="157" name="PlaceHolder 2"/>
          <p:cNvSpPr>
            <a:spLocks noGrp="1"/>
          </p:cNvSpPr>
          <p:nvPr>
            <p:ph type="body"/>
          </p:nvPr>
        </p:nvSpPr>
        <p:spPr>
          <a:xfrm>
            <a:off x="685800" y="440064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a:solidFill>
                  <a:srgbClr val="000000"/>
                </a:solidFill>
                <a:effectLst/>
                <a:uFillTx/>
                <a:latin typeface="Arial"/>
              </a:rPr>
              <a:t>A meditáció hatásairól az elmúlt évtizedekben számos tudományos kutatás született. A legfontosabb eredmények ezek.</a:t>
            </a:r>
          </a:p>
        </p:txBody>
      </p:sp>
      <p:sp>
        <p:nvSpPr>
          <p:cNvPr id="158" name="PlaceHolder 3"/>
          <p:cNvSpPr>
            <a:spLocks noGrp="1"/>
          </p:cNvSpPr>
          <p:nvPr>
            <p:ph type="sldNum" idx="47"/>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A0B735E1-1CD2-45D6-A12C-3C42A19824DD}" type="slidenum">
              <a:rPr lang="hu-HU" sz="1200" b="0" u="none" strike="noStrike">
                <a:solidFill>
                  <a:srgbClr val="000000"/>
                </a:solidFill>
                <a:effectLst/>
                <a:uFillTx/>
                <a:latin typeface="Times New Roman"/>
              </a:rPr>
              <a:t>14</a:t>
            </a:fld>
            <a:endParaRPr lang="hu-HU" sz="1200" b="0" u="none" strike="noStrike">
              <a:solidFill>
                <a:srgbClr val="000000"/>
              </a:solidFill>
              <a:effectLst/>
              <a:uFillTx/>
              <a:latin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noRot="1" noChangeAspect="1"/>
          </p:cNvSpPr>
          <p:nvPr>
            <p:ph type="sldImg"/>
          </p:nvPr>
        </p:nvSpPr>
        <p:spPr>
          <a:xfrm>
            <a:off x="685800" y="1143000"/>
            <a:ext cx="5484960" cy="3084840"/>
          </a:xfrm>
          <a:prstGeom prst="rect">
            <a:avLst/>
          </a:prstGeom>
          <a:ln w="0">
            <a:noFill/>
          </a:ln>
        </p:spPr>
      </p:sp>
      <p:sp>
        <p:nvSpPr>
          <p:cNvPr id="160" name="PlaceHolder 2"/>
          <p:cNvSpPr>
            <a:spLocks noGrp="1"/>
          </p:cNvSpPr>
          <p:nvPr>
            <p:ph type="body"/>
          </p:nvPr>
        </p:nvSpPr>
        <p:spPr>
          <a:xfrm>
            <a:off x="685800" y="440064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a:solidFill>
                  <a:srgbClr val="000000"/>
                </a:solidFill>
                <a:effectLst/>
                <a:uFillTx/>
                <a:latin typeface="Arial"/>
              </a:rPr>
              <a:t>Amennyiben nincs a közelünkben elérhető mindfulness tanfolyam, ez a munkatankönyv önálló feldolgozásra is kiválóan alkalmas. Kulcslyuk Kiadó.</a:t>
            </a:r>
          </a:p>
        </p:txBody>
      </p:sp>
      <p:sp>
        <p:nvSpPr>
          <p:cNvPr id="161" name="PlaceHolder 3"/>
          <p:cNvSpPr>
            <a:spLocks noGrp="1"/>
          </p:cNvSpPr>
          <p:nvPr>
            <p:ph type="sldNum" idx="48"/>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92BA6FFC-D8AD-4D6F-8C0A-DC774F965920}" type="slidenum">
              <a:rPr lang="hu-HU" sz="1200" b="0" u="none" strike="noStrike">
                <a:solidFill>
                  <a:srgbClr val="000000"/>
                </a:solidFill>
                <a:effectLst/>
                <a:uFillTx/>
                <a:latin typeface="Times New Roman"/>
              </a:rPr>
              <a:t>15</a:t>
            </a:fld>
            <a:endParaRPr lang="hu-HU" sz="1200" b="0" u="none" strike="noStrike">
              <a:solidFill>
                <a:srgbClr val="000000"/>
              </a:solidFill>
              <a:effectLst/>
              <a:uFillTx/>
              <a:latin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PlaceHolder 1"/>
          <p:cNvSpPr>
            <a:spLocks noGrp="1" noRot="1" noChangeAspect="1"/>
          </p:cNvSpPr>
          <p:nvPr>
            <p:ph type="sldImg"/>
          </p:nvPr>
        </p:nvSpPr>
        <p:spPr>
          <a:xfrm>
            <a:off x="685800" y="1143000"/>
            <a:ext cx="5484960" cy="3084840"/>
          </a:xfrm>
          <a:prstGeom prst="rect">
            <a:avLst/>
          </a:prstGeom>
          <a:ln w="0">
            <a:noFill/>
          </a:ln>
        </p:spPr>
      </p:sp>
      <p:sp>
        <p:nvSpPr>
          <p:cNvPr id="163" name="PlaceHolder 2"/>
          <p:cNvSpPr>
            <a:spLocks noGrp="1"/>
          </p:cNvSpPr>
          <p:nvPr>
            <p:ph type="body"/>
          </p:nvPr>
        </p:nvSpPr>
        <p:spPr>
          <a:xfrm>
            <a:off x="720000" y="450000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a:solidFill>
                  <a:srgbClr val="000000"/>
                </a:solidFill>
                <a:effectLst/>
                <a:uFillTx/>
                <a:latin typeface="Arial"/>
              </a:rPr>
              <a:t>Személyiségfüggő, hogy kit milyen idegállapotban milyen típusú zene szabadít fel.</a:t>
            </a:r>
          </a:p>
          <a:p>
            <a:pPr indent="0">
              <a:lnSpc>
                <a:spcPct val="100000"/>
              </a:lnSpc>
              <a:buNone/>
              <a:tabLst>
                <a:tab pos="0" algn="l"/>
              </a:tabLst>
            </a:pPr>
            <a:r>
              <a:rPr lang="hu-HU" sz="2000" b="0" u="none" strike="noStrike">
                <a:solidFill>
                  <a:srgbClr val="000000"/>
                </a:solidFill>
                <a:effectLst/>
                <a:uFillTx/>
                <a:latin typeface="Arial"/>
              </a:rPr>
              <a:t>Sokan gyermekkori tapasztalat által jönnek rá, hogy az éneklés és a félelem inkompatibilis (ebben a hallási élmény örömén kívül az is közrejátszik, hogy az éneklés során a gyors és mély levegővételt hosszú és zöngés (!) kilégzés követi).</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rPr>
              <a:t>Megfelelő hosszúságú és minőségű alvás közben nemcsak minden fizikai szervünk (az agyunkat is beleértve) kipiheni magát és felfrissül, hanem a REM-fázisokban az agyunk már a megoldási lehetőségeken gondolkodik. Mind a pihenés, mind az agyunk problémamegoldó munkája magasabb hatásfokú, ha magas alvásminőséget tudunk biztosítani – pl. előzetes stresszoldással (1-5. pontok), továbbá az alkohol, nikotin, koffein, ill. alvás előtti bőséges étkezés kerülésével.</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rPr>
              <a:t>A fentieken kívül hatékony ösztönös stresszoldó a </a:t>
            </a:r>
            <a:r>
              <a:rPr lang="hu-HU" sz="2000" b="1" u="none" strike="noStrike">
                <a:solidFill>
                  <a:srgbClr val="000000"/>
                </a:solidFill>
                <a:effectLst/>
                <a:uFillTx/>
                <a:latin typeface="Arial"/>
              </a:rPr>
              <a:t>nevetés</a:t>
            </a:r>
            <a:r>
              <a:rPr lang="hu-HU" sz="2000" b="0" u="none" strike="noStrike">
                <a:solidFill>
                  <a:srgbClr val="000000"/>
                </a:solidFill>
                <a:effectLst/>
                <a:uFillTx/>
                <a:latin typeface="Arial"/>
              </a:rPr>
              <a:t> és a </a:t>
            </a:r>
            <a:r>
              <a:rPr lang="hu-HU" sz="2000" b="1" u="none" strike="noStrike">
                <a:solidFill>
                  <a:srgbClr val="000000"/>
                </a:solidFill>
                <a:effectLst/>
                <a:uFillTx/>
                <a:latin typeface="Arial"/>
              </a:rPr>
              <a:t>sírás</a:t>
            </a:r>
            <a:r>
              <a:rPr lang="hu-HU" sz="2000" b="0" u="none" strike="noStrike">
                <a:solidFill>
                  <a:srgbClr val="000000"/>
                </a:solidFill>
                <a:effectLst/>
                <a:uFillTx/>
                <a:latin typeface="Arial"/>
              </a:rPr>
              <a:t>. Vígjátékok, stand-up előadások, vicces közösségi médiás videók nézése, viccek olvasása stb. komoly regeneráló – sőt, gyógyító! – hatással bírhat! A sírást illetően a fiúk, férfiak nehezebb helyzetben vannak, mert a hagyományos társadalmi szemlélet a sírást nőies, férfiatlan, gyengeséget mutató viselkedésnek tekinti – és tiltja. Ha ők maguk tudatosan képesek engedélyt adni maguknak erre, akkor jelentős erőforrást szabadítanak fel önmaguk számára.</a:t>
            </a:r>
          </a:p>
        </p:txBody>
      </p:sp>
      <p:sp>
        <p:nvSpPr>
          <p:cNvPr id="164" name="PlaceHolder 3"/>
          <p:cNvSpPr>
            <a:spLocks noGrp="1"/>
          </p:cNvSpPr>
          <p:nvPr>
            <p:ph type="sldNum" idx="49"/>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6A1419C7-4D77-447E-87EF-3655414D6945}" type="slidenum">
              <a:rPr lang="hu-HU" sz="1200" b="0" u="none" strike="noStrike">
                <a:solidFill>
                  <a:srgbClr val="000000"/>
                </a:solidFill>
                <a:effectLst/>
                <a:uFillTx/>
                <a:latin typeface="Times New Roman"/>
              </a:rPr>
              <a:t>16</a:t>
            </a:fld>
            <a:endParaRPr lang="hu-HU" sz="1200" b="0" u="none" strike="noStrike">
              <a:solidFill>
                <a:srgbClr val="000000"/>
              </a:solidFill>
              <a:effectLst/>
              <a:uFillTx/>
              <a:latin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PlaceHolder 1"/>
          <p:cNvSpPr>
            <a:spLocks noGrp="1" noRot="1" noChangeAspect="1"/>
          </p:cNvSpPr>
          <p:nvPr>
            <p:ph type="sldImg"/>
          </p:nvPr>
        </p:nvSpPr>
        <p:spPr>
          <a:xfrm>
            <a:off x="685800" y="1143000"/>
            <a:ext cx="5484960" cy="3084840"/>
          </a:xfrm>
          <a:prstGeom prst="rect">
            <a:avLst/>
          </a:prstGeom>
          <a:ln w="0">
            <a:noFill/>
          </a:ln>
        </p:spPr>
      </p:sp>
      <p:sp>
        <p:nvSpPr>
          <p:cNvPr id="166" name="PlaceHolder 2"/>
          <p:cNvSpPr>
            <a:spLocks noGrp="1"/>
          </p:cNvSpPr>
          <p:nvPr>
            <p:ph type="body"/>
          </p:nvPr>
        </p:nvSpPr>
        <p:spPr>
          <a:xfrm>
            <a:off x="685800" y="440064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a:solidFill>
                  <a:srgbClr val="000000"/>
                </a:solidFill>
                <a:effectLst/>
                <a:uFillTx/>
                <a:latin typeface="Arial"/>
              </a:rPr>
              <a:t>Amikor az intenzív stresszreakciók (nem) akadályozzák a gondolkodást, a figyelmünket a problémahelyzet megoldására fordíthatjuk.</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rPr>
              <a:t>Mivel a stresszreakciók az ÉRZÉKELT veszély vagy fenyegetettség hatására jelentkeznek, első lépésként érdemes megbizonyosodni, hogy az érzékelésünk összhangban van-e a valósággal.</a:t>
            </a:r>
          </a:p>
        </p:txBody>
      </p:sp>
      <p:sp>
        <p:nvSpPr>
          <p:cNvPr id="167" name="PlaceHolder 3"/>
          <p:cNvSpPr>
            <a:spLocks noGrp="1"/>
          </p:cNvSpPr>
          <p:nvPr>
            <p:ph type="sldNum" idx="50"/>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AF25F2DB-4DB0-4823-ADCF-54297260E21A}" type="slidenum">
              <a:rPr lang="hu-HU" sz="1200" b="0" u="none" strike="noStrike">
                <a:solidFill>
                  <a:srgbClr val="000000"/>
                </a:solidFill>
                <a:effectLst/>
                <a:uFillTx/>
                <a:latin typeface="Times New Roman"/>
              </a:rPr>
              <a:t>17</a:t>
            </a:fld>
            <a:endParaRPr lang="hu-HU" sz="1200" b="0" u="none" strike="noStrike">
              <a:solidFill>
                <a:srgbClr val="000000"/>
              </a:solidFill>
              <a:effectLst/>
              <a:uFillTx/>
              <a:latin typeface="Times New Roman"/>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PlaceHolder 1"/>
          <p:cNvSpPr>
            <a:spLocks noGrp="1" noRot="1" noChangeAspect="1"/>
          </p:cNvSpPr>
          <p:nvPr>
            <p:ph type="sldImg"/>
          </p:nvPr>
        </p:nvSpPr>
        <p:spPr>
          <a:xfrm>
            <a:off x="685800" y="1143000"/>
            <a:ext cx="5484960" cy="3084840"/>
          </a:xfrm>
          <a:prstGeom prst="rect">
            <a:avLst/>
          </a:prstGeom>
          <a:ln w="0">
            <a:noFill/>
          </a:ln>
        </p:spPr>
      </p:sp>
      <p:sp>
        <p:nvSpPr>
          <p:cNvPr id="169" name="PlaceHolder 2"/>
          <p:cNvSpPr>
            <a:spLocks noGrp="1"/>
          </p:cNvSpPr>
          <p:nvPr>
            <p:ph type="body"/>
          </p:nvPr>
        </p:nvSpPr>
        <p:spPr>
          <a:xfrm>
            <a:off x="685800" y="440064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a:solidFill>
                  <a:srgbClr val="000000"/>
                </a:solidFill>
                <a:effectLst/>
                <a:uFillTx/>
                <a:latin typeface="Arial"/>
              </a:rPr>
              <a:t>A kulcskérdés, aminek a feltevését érdemes megtanítani magunknak minden nehéz helyzetben – aztán pedig (akár mások segítségével) megbizonyosodni róla.</a:t>
            </a:r>
          </a:p>
        </p:txBody>
      </p:sp>
      <p:sp>
        <p:nvSpPr>
          <p:cNvPr id="170" name="PlaceHolder 3"/>
          <p:cNvSpPr>
            <a:spLocks noGrp="1"/>
          </p:cNvSpPr>
          <p:nvPr>
            <p:ph type="sldNum" idx="51"/>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EE2323F7-3D1C-435B-9876-6B34F7FB01B4}" type="slidenum">
              <a:rPr lang="hu-HU" sz="1200" b="0" u="none" strike="noStrike">
                <a:solidFill>
                  <a:srgbClr val="000000"/>
                </a:solidFill>
                <a:effectLst/>
                <a:uFillTx/>
                <a:latin typeface="Times New Roman"/>
              </a:rPr>
              <a:t>18</a:t>
            </a:fld>
            <a:endParaRPr lang="hu-HU" sz="1200" b="0" u="none" strike="noStrike">
              <a:solidFill>
                <a:srgbClr val="000000"/>
              </a:solidFill>
              <a:effectLst/>
              <a:uFillTx/>
              <a:latin typeface="Times New Roman"/>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PlaceHolder 1"/>
          <p:cNvSpPr>
            <a:spLocks noGrp="1" noRot="1" noChangeAspect="1"/>
          </p:cNvSpPr>
          <p:nvPr>
            <p:ph type="sldImg"/>
          </p:nvPr>
        </p:nvSpPr>
        <p:spPr>
          <a:xfrm>
            <a:off x="685800" y="1143000"/>
            <a:ext cx="5484960" cy="3084840"/>
          </a:xfrm>
          <a:prstGeom prst="rect">
            <a:avLst/>
          </a:prstGeom>
          <a:ln w="0">
            <a:noFill/>
          </a:ln>
        </p:spPr>
      </p:sp>
      <p:sp>
        <p:nvSpPr>
          <p:cNvPr id="172" name="PlaceHolder 2"/>
          <p:cNvSpPr>
            <a:spLocks noGrp="1"/>
          </p:cNvSpPr>
          <p:nvPr>
            <p:ph type="body"/>
          </p:nvPr>
        </p:nvSpPr>
        <p:spPr>
          <a:xfrm>
            <a:off x="685800" y="440064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a:solidFill>
                  <a:srgbClr val="000000"/>
                </a:solidFill>
                <a:effectLst/>
                <a:uFillTx/>
                <a:latin typeface="Arial"/>
              </a:rPr>
              <a:t>Minden élethelyzet számos összetevőből áll, ezek némelyikére tudunk hatást gyakorolni, másokra pedig nem.</a:t>
            </a:r>
          </a:p>
        </p:txBody>
      </p:sp>
      <p:sp>
        <p:nvSpPr>
          <p:cNvPr id="173" name="PlaceHolder 3"/>
          <p:cNvSpPr>
            <a:spLocks noGrp="1"/>
          </p:cNvSpPr>
          <p:nvPr>
            <p:ph type="sldNum" idx="52"/>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A8FFE043-B77F-4D67-A1DE-30082C2BAEC9}" type="slidenum">
              <a:rPr lang="hu-HU" sz="1200" b="0" u="none" strike="noStrike">
                <a:solidFill>
                  <a:srgbClr val="000000"/>
                </a:solidFill>
                <a:effectLst/>
                <a:uFillTx/>
                <a:latin typeface="Times New Roman"/>
              </a:rPr>
              <a:t>19</a:t>
            </a:fld>
            <a:endParaRPr lang="hu-HU" sz="1200" b="0" u="none" strike="noStrike">
              <a:solidFill>
                <a:srgbClr val="000000"/>
              </a:solidFill>
              <a:effectLst/>
              <a:uFillTx/>
              <a:latin typeface="Times New Roman"/>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PlaceHolder 1"/>
          <p:cNvSpPr>
            <a:spLocks noGrp="1" noRot="1" noChangeAspect="1"/>
          </p:cNvSpPr>
          <p:nvPr>
            <p:ph type="sldImg"/>
          </p:nvPr>
        </p:nvSpPr>
        <p:spPr>
          <a:xfrm>
            <a:off x="685800" y="1143000"/>
            <a:ext cx="5484960" cy="3084840"/>
          </a:xfrm>
          <a:prstGeom prst="rect">
            <a:avLst/>
          </a:prstGeom>
          <a:ln w="0">
            <a:noFill/>
          </a:ln>
        </p:spPr>
      </p:sp>
      <p:sp>
        <p:nvSpPr>
          <p:cNvPr id="175" name="PlaceHolder 2"/>
          <p:cNvSpPr>
            <a:spLocks noGrp="1"/>
          </p:cNvSpPr>
          <p:nvPr>
            <p:ph type="body"/>
          </p:nvPr>
        </p:nvSpPr>
        <p:spPr>
          <a:xfrm>
            <a:off x="685800" y="440064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a:solidFill>
                  <a:srgbClr val="000000"/>
                </a:solidFill>
                <a:effectLst/>
                <a:uFillTx/>
                <a:latin typeface="Arial"/>
              </a:rPr>
              <a:t>Az egészségi állapotunkat illetően pl. ….</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rPr>
              <a:t>Fontos: lehetséges, hogy valami rajtunk múlott a múltban – viszont azáltal, hogy már nem a jelenben van, kikerült a hatókörünkből!</a:t>
            </a:r>
          </a:p>
        </p:txBody>
      </p:sp>
      <p:sp>
        <p:nvSpPr>
          <p:cNvPr id="176" name="PlaceHolder 3"/>
          <p:cNvSpPr>
            <a:spLocks noGrp="1"/>
          </p:cNvSpPr>
          <p:nvPr>
            <p:ph type="sldNum" idx="53"/>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2F7B5498-6111-4C60-B4E0-2CA5B23404D0}" type="slidenum">
              <a:rPr lang="hu-HU" sz="1200" b="0" u="none" strike="noStrike">
                <a:solidFill>
                  <a:srgbClr val="000000"/>
                </a:solidFill>
                <a:effectLst/>
                <a:uFillTx/>
                <a:latin typeface="Times New Roman"/>
              </a:rPr>
              <a:t>20</a:t>
            </a:fld>
            <a:endParaRPr lang="hu-HU" sz="1200" b="0" u="none" strike="noStrike">
              <a:solidFill>
                <a:srgbClr val="000000"/>
              </a:solidFill>
              <a:effectLst/>
              <a:uFillTx/>
              <a:latin typeface="Times New Roman"/>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PlaceHolder 1"/>
          <p:cNvSpPr>
            <a:spLocks noGrp="1" noRot="1" noChangeAspect="1"/>
          </p:cNvSpPr>
          <p:nvPr>
            <p:ph type="sldImg"/>
          </p:nvPr>
        </p:nvSpPr>
        <p:spPr>
          <a:xfrm>
            <a:off x="685800" y="1143000"/>
            <a:ext cx="5484960" cy="3084840"/>
          </a:xfrm>
          <a:prstGeom prst="rect">
            <a:avLst/>
          </a:prstGeom>
          <a:ln w="0">
            <a:noFill/>
          </a:ln>
        </p:spPr>
      </p:sp>
      <p:sp>
        <p:nvSpPr>
          <p:cNvPr id="178" name="PlaceHolder 2"/>
          <p:cNvSpPr>
            <a:spLocks noGrp="1"/>
          </p:cNvSpPr>
          <p:nvPr>
            <p:ph type="body"/>
          </p:nvPr>
        </p:nvSpPr>
        <p:spPr>
          <a:xfrm>
            <a:off x="685800" y="440064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a:solidFill>
                  <a:srgbClr val="000000"/>
                </a:solidFill>
                <a:effectLst/>
                <a:uFillTx/>
                <a:latin typeface="Arial"/>
              </a:rPr>
              <a:t>Egy vizsgahelyzetben például…</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rPr>
              <a:t>Mi történik, ha a figyelmünket azokra az elemekre fordítjuk (vagyis azokról gondolkodunk, azokról beszélünk, azokat célozva cselekszünk?), amelyek nem rajtunk / rajtunk múlnak?</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rPr>
              <a:t>Hogyan érdemes akkor megközelíteni azokat az elemeket, amelyek nem rajtunk / rajtunk múlnak?</a:t>
            </a:r>
          </a:p>
        </p:txBody>
      </p:sp>
      <p:sp>
        <p:nvSpPr>
          <p:cNvPr id="179" name="PlaceHolder 3"/>
          <p:cNvSpPr>
            <a:spLocks noGrp="1"/>
          </p:cNvSpPr>
          <p:nvPr>
            <p:ph type="sldNum" idx="54"/>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62B25AD0-85AC-44BB-8ADE-B8688896E6E0}" type="slidenum">
              <a:rPr lang="hu-HU" sz="1200" b="0" u="none" strike="noStrike">
                <a:solidFill>
                  <a:srgbClr val="000000"/>
                </a:solidFill>
                <a:effectLst/>
                <a:uFillTx/>
                <a:latin typeface="Times New Roman"/>
              </a:rPr>
              <a:t>21</a:t>
            </a:fld>
            <a:endParaRPr lang="hu-HU" sz="1200" b="0" u="none" strike="noStrike">
              <a:solidFill>
                <a:srgbClr val="000000"/>
              </a:solidFill>
              <a:effectLst/>
              <a:uFillTx/>
              <a:latin typeface="Times New Roman"/>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PlaceHolder 1"/>
          <p:cNvSpPr>
            <a:spLocks noGrp="1" noRot="1" noChangeAspect="1"/>
          </p:cNvSpPr>
          <p:nvPr>
            <p:ph type="sldImg"/>
          </p:nvPr>
        </p:nvSpPr>
        <p:spPr>
          <a:xfrm>
            <a:off x="685800" y="1143000"/>
            <a:ext cx="5484960" cy="3084840"/>
          </a:xfrm>
          <a:prstGeom prst="rect">
            <a:avLst/>
          </a:prstGeom>
          <a:ln w="0">
            <a:noFill/>
          </a:ln>
        </p:spPr>
      </p:sp>
      <p:sp>
        <p:nvSpPr>
          <p:cNvPr id="181" name="PlaceHolder 2"/>
          <p:cNvSpPr>
            <a:spLocks noGrp="1"/>
          </p:cNvSpPr>
          <p:nvPr>
            <p:ph type="body"/>
          </p:nvPr>
        </p:nvSpPr>
        <p:spPr>
          <a:xfrm>
            <a:off x="685800" y="440064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a:solidFill>
                  <a:srgbClr val="000000"/>
                </a:solidFill>
                <a:effectLst/>
                <a:uFillTx/>
                <a:latin typeface="Arial"/>
              </a:rPr>
              <a:t>Az egyik fizikai stresszreakció a látószögünk szűkülése (ami azt segíti elő, hogy a veszély forrására nagyobb figyelmet tudjunk fordítani). </a:t>
            </a:r>
          </a:p>
          <a:p>
            <a:pPr indent="0">
              <a:lnSpc>
                <a:spcPct val="100000"/>
              </a:lnSpc>
              <a:buNone/>
              <a:tabLst>
                <a:tab pos="0" algn="l"/>
              </a:tabLst>
            </a:pPr>
            <a:r>
              <a:rPr lang="hu-HU" sz="2000" b="0" u="none" strike="noStrike">
                <a:solidFill>
                  <a:srgbClr val="000000"/>
                </a:solidFill>
                <a:effectLst/>
                <a:uFillTx/>
                <a:latin typeface="Arial"/>
              </a:rPr>
              <a:t>Ez a mentális területen is teljesen igaz: stresszhelyzetben az agyunk hajlik arra, hogy a problémát felnagyítva, általánosítva, önmagunkat pedig aprónak, tehetetlennek, eszköztelennek lássuk és nyilvánvaló tényeket figyelmen kívül hagyjunk.</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rPr>
              <a:t>A korábbi sikereink felelevenítése ezt a „vakfoltot” segít felszámolni.</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rPr>
              <a:t>A sikereink a valós tudásunk, készségeink tényszerű bizonyítékai. Ezek felelevenítése újból a horizontunkon belülre vonja a saját alkalmasságunkat és a sikerünk lehetőségét.</a:t>
            </a:r>
          </a:p>
        </p:txBody>
      </p:sp>
      <p:sp>
        <p:nvSpPr>
          <p:cNvPr id="182" name="PlaceHolder 3"/>
          <p:cNvSpPr>
            <a:spLocks noGrp="1"/>
          </p:cNvSpPr>
          <p:nvPr>
            <p:ph type="sldNum" idx="55"/>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6CD4382C-33E3-426C-9616-690CB1CDEF71}" type="slidenum">
              <a:rPr lang="hu-HU" sz="1200" b="0" u="none" strike="noStrike">
                <a:solidFill>
                  <a:srgbClr val="000000"/>
                </a:solidFill>
                <a:effectLst/>
                <a:uFillTx/>
                <a:latin typeface="Times New Roman"/>
              </a:rPr>
              <a:t>22</a:t>
            </a:fld>
            <a:endParaRPr lang="hu-HU" sz="1200" b="0" u="none" strike="noStrike">
              <a:solidFill>
                <a:srgbClr val="000000"/>
              </a:solidFill>
              <a:effectLst/>
              <a:uFillTx/>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PlaceHolder 1"/>
          <p:cNvSpPr>
            <a:spLocks noGrp="1" noRot="1" noChangeAspect="1"/>
          </p:cNvSpPr>
          <p:nvPr>
            <p:ph type="sldImg"/>
          </p:nvPr>
        </p:nvSpPr>
        <p:spPr>
          <a:xfrm>
            <a:off x="685800" y="1143000"/>
            <a:ext cx="5484960" cy="3084840"/>
          </a:xfrm>
          <a:prstGeom prst="rect">
            <a:avLst/>
          </a:prstGeom>
          <a:ln w="0">
            <a:noFill/>
          </a:ln>
        </p:spPr>
      </p:sp>
      <p:sp>
        <p:nvSpPr>
          <p:cNvPr id="130" name="PlaceHolder 2"/>
          <p:cNvSpPr>
            <a:spLocks noGrp="1"/>
          </p:cNvSpPr>
          <p:nvPr>
            <p:ph type="body"/>
          </p:nvPr>
        </p:nvSpPr>
        <p:spPr>
          <a:xfrm>
            <a:off x="685800" y="440064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a:solidFill>
                  <a:srgbClr val="000000"/>
                </a:solidFill>
                <a:effectLst/>
                <a:uFillTx/>
                <a:latin typeface="Arial"/>
              </a:rPr>
              <a:t>A stressztünetek tárgyalása és egyéni tudatosítása azért fontos, hogy a gyerekek felismerjék magukon (a tünetek erőssége egyénenként nagyon elértő is lehet!) – ha időben felismerik, azonnal elkezdhetik alkalmazni a később tárgyalandó stratégiákat.</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rPr>
              <a:t>A szimpatikus idegrendszer aktiválódásakor a szervezet az erőforrásait azokra a szervekre fordítja, amelyek a fizikai küzdelemben részt vesznek: az agy és az izmok több cukorhoz, tápanyaghoz és oxigénhez jutnak; a látószögünk jelentősen leszűkül, és így több információt tud gyűjteni a veszélyforrásról. Az izzadás hűti a szervezetet a küzdelem közbeni hőmérséklet-túlemelkedéstől, gyorsítja a méreganyagok távozását, és segíti a jobb tapadást (ez eszközhasználat esetén fontos).</a:t>
            </a:r>
          </a:p>
          <a:p>
            <a:pPr indent="0">
              <a:lnSpc>
                <a:spcPct val="100000"/>
              </a:lnSpc>
              <a:buNone/>
              <a:tabLst>
                <a:tab pos="0" algn="l"/>
              </a:tabLst>
            </a:pPr>
            <a:r>
              <a:rPr lang="hu-HU" sz="2000" b="0" u="none" strike="noStrike">
                <a:solidFill>
                  <a:srgbClr val="000000"/>
                </a:solidFill>
                <a:effectLst/>
                <a:uFillTx/>
                <a:latin typeface="Arial"/>
              </a:rPr>
              <a:t>A küzdelemben részt nem vevő szervek működése lelassul, hogy a dolgozó szerveket segítsék: az emésztési folyamat átmenetileg lelassul vagy leáll; a bőrben és zsigerekben pedig összeszűkülnek az erek, hogy sérülés esetén minél kisebb legyen a vérveszteség.</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rPr>
              <a:t>Megkérdezhetjük a gyerekeket, hogy stresszhelyzetben milyen fizikai tüneteket szoktak tapasztalni magukon vagy másokon, és megbeszélni, hogy ezek hogyan segítenek egy esetleges küzdelemben, ill. menekülés esetén. </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rPr>
              <a:t>Előfordulhat, hogy az arousalszint (izgalmi szint) túlságosan megemelkedik (pánikhelyzetben). Ilyenkor szélsőségessé válhatnak a tünetek pl. izommerevség, beszédképtelenség, kontrollálatlan remegés, szédülés, ájulás, hányinger, zsibbadás vagy érzéketlenség az ujjakban, túl magas vérnyomás (szédülés, arcpír), a záróizmok ellazulása; túlérzékenység, agresszió, szorongás, pánik, a koncentrálóképesség elveszítése, nyughatatlanság, észszerűtlen viselkedés vagy kényszercselekvés stb. Ezek már nem segítik, hanem gátolják a hatékony helyzetmegoldást.</a:t>
            </a:r>
          </a:p>
        </p:txBody>
      </p:sp>
      <p:sp>
        <p:nvSpPr>
          <p:cNvPr id="131" name="PlaceHolder 3"/>
          <p:cNvSpPr>
            <a:spLocks noGrp="1"/>
          </p:cNvSpPr>
          <p:nvPr>
            <p:ph type="sldNum" idx="38"/>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2C2CFDE6-F41E-4161-9AF6-4B800BB99E97}" type="slidenum">
              <a:rPr lang="hu-HU" sz="1200" b="0" u="none" strike="noStrike">
                <a:solidFill>
                  <a:srgbClr val="000000"/>
                </a:solidFill>
                <a:effectLst/>
                <a:uFillTx/>
                <a:latin typeface="Times New Roman"/>
              </a:rPr>
              <a:t>5</a:t>
            </a:fld>
            <a:endParaRPr lang="hu-HU" sz="1200" b="0" u="none" strike="noStrike">
              <a:solidFill>
                <a:srgbClr val="000000"/>
              </a:solidFill>
              <a:effectLst/>
              <a:uFillTx/>
              <a:latin typeface="Times New Roman"/>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PlaceHolder 1"/>
          <p:cNvSpPr>
            <a:spLocks noGrp="1" noRot="1" noChangeAspect="1"/>
          </p:cNvSpPr>
          <p:nvPr>
            <p:ph type="sldImg"/>
          </p:nvPr>
        </p:nvSpPr>
        <p:spPr>
          <a:xfrm>
            <a:off x="685800" y="1143000"/>
            <a:ext cx="5484813" cy="3084513"/>
          </a:xfrm>
          <a:prstGeom prst="rect">
            <a:avLst/>
          </a:prstGeom>
          <a:ln w="0">
            <a:noFill/>
          </a:ln>
        </p:spPr>
      </p:sp>
      <p:sp>
        <p:nvSpPr>
          <p:cNvPr id="184" name="PlaceHolder 2"/>
          <p:cNvSpPr>
            <a:spLocks noGrp="1"/>
          </p:cNvSpPr>
          <p:nvPr>
            <p:ph type="body"/>
          </p:nvPr>
        </p:nvSpPr>
        <p:spPr>
          <a:xfrm>
            <a:off x="720000" y="450000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a:solidFill>
                  <a:srgbClr val="000000"/>
                </a:solidFill>
                <a:effectLst/>
                <a:uFillTx/>
                <a:latin typeface="Arial"/>
              </a:rPr>
              <a:t>Kiváló módszertani eszköz, ha folyamatosan arra ösztönözzük a gyerekeket – sőt megteremtjük a körülményeket –, hogy egy helyen (mappában, dobozban) gyűjtsék a sikereik fizikai bizonyítékait. A cél, hogy ezeket rendszeresen, ill. nehéz helyzetekben elővehessék, és elmélyíthessék a kompetencia érzését.</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rPr>
              <a:t>A sikerlistán a gyerekek összegyűjtik azokat a korábbi teljesítményeiket, amelyekre büszkék.</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ea typeface="Microsoft YaHei"/>
              </a:rPr>
              <a:t>A sikertabló egy falra kihelyezett (és inspirálóan dekorált) felület, amelyen öntapadó jegyzeteken a gyerekek – lehetőleg – heti szinten gyűjtik, milyen sikereket értek el az adott héten. (Érdemes lehet a sikert úgy definiálni, mint egy számukra fontos feladatot jó vagy kiváló minőségben megoldani. A sikert jelentheti egy ötösre vagy akár kettesre megírt dolgozat is – a személy képességeitől függően!) Ahogy a gyerekek heti szinten keresnek – és találnak! – személyes sikereket (melyeknek jelentőségét különleges rituálék hangsúlyozzák), ill. egymás példái által is szélesedik a megértésük, erősödik bennük a kompetencia és önbizalom reális tudata és érzése.</a:t>
            </a:r>
            <a:endParaRPr lang="hu-HU" sz="2000" b="0" u="none" strike="noStrike">
              <a:solidFill>
                <a:srgbClr val="000000"/>
              </a:solidFill>
              <a:effectLst/>
              <a:uFillTx/>
              <a:latin typeface="Arial"/>
            </a:endParaRP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ea typeface="Microsoft YaHei"/>
              </a:rPr>
              <a:t>Amikor a tabló felülete megtelik, kérjük meg a gyerekeket, hogy a saját „sikereiket” vegyék le, és a személyes sikermappájukban helyezzék el – és folytathatjuk a közös gyűjtést.</a:t>
            </a:r>
            <a:endParaRPr lang="hu-HU" sz="2000" b="0" u="none" strike="noStrike">
              <a:solidFill>
                <a:srgbClr val="000000"/>
              </a:solidFill>
              <a:effectLst/>
              <a:uFillTx/>
              <a:latin typeface="Arial"/>
            </a:endParaRPr>
          </a:p>
        </p:txBody>
      </p:sp>
      <p:sp>
        <p:nvSpPr>
          <p:cNvPr id="185" name="PlaceHolder 3"/>
          <p:cNvSpPr>
            <a:spLocks noGrp="1"/>
          </p:cNvSpPr>
          <p:nvPr>
            <p:ph type="sldNum" idx="56"/>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F58F1B7E-08D8-415F-AA4F-D32E0FFED286}" type="slidenum">
              <a:rPr lang="hu-HU" sz="1200" b="0" u="none" strike="noStrike">
                <a:solidFill>
                  <a:srgbClr val="000000"/>
                </a:solidFill>
                <a:effectLst/>
                <a:uFillTx/>
                <a:latin typeface="Times New Roman"/>
              </a:rPr>
              <a:t>23</a:t>
            </a:fld>
            <a:endParaRPr lang="hu-HU" sz="1200" b="0" u="none" strike="noStrike">
              <a:solidFill>
                <a:srgbClr val="000000"/>
              </a:solidFill>
              <a:effectLst/>
              <a:uFillTx/>
              <a:latin typeface="Times New Roman"/>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PlaceHolder 1"/>
          <p:cNvSpPr>
            <a:spLocks noGrp="1" noRot="1" noChangeAspect="1"/>
          </p:cNvSpPr>
          <p:nvPr>
            <p:ph type="sldImg"/>
          </p:nvPr>
        </p:nvSpPr>
        <p:spPr>
          <a:xfrm>
            <a:off x="685800" y="1143000"/>
            <a:ext cx="5484960" cy="3084840"/>
          </a:xfrm>
          <a:prstGeom prst="rect">
            <a:avLst/>
          </a:prstGeom>
          <a:ln w="0">
            <a:noFill/>
          </a:ln>
        </p:spPr>
      </p:sp>
      <p:sp>
        <p:nvSpPr>
          <p:cNvPr id="187" name="PlaceHolder 2"/>
          <p:cNvSpPr>
            <a:spLocks noGrp="1"/>
          </p:cNvSpPr>
          <p:nvPr>
            <p:ph type="body"/>
          </p:nvPr>
        </p:nvSpPr>
        <p:spPr>
          <a:xfrm>
            <a:off x="685800" y="440064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a:solidFill>
                  <a:srgbClr val="000000"/>
                </a:solidFill>
                <a:effectLst/>
                <a:uFillTx/>
                <a:latin typeface="Arial"/>
              </a:rPr>
              <a:t>A sikerlistához kapcsolódóan érdemes még egy lépéssel továbbmenni, és elemezni, milyen </a:t>
            </a:r>
            <a:r>
              <a:rPr lang="hu-HU" sz="2000" b="1" u="none" strike="noStrike">
                <a:solidFill>
                  <a:srgbClr val="000000"/>
                </a:solidFill>
                <a:effectLst/>
                <a:uFillTx/>
                <a:latin typeface="Arial"/>
              </a:rPr>
              <a:t>adottságok</a:t>
            </a:r>
            <a:r>
              <a:rPr lang="hu-HU" sz="2000" b="0" u="none" strike="noStrike">
                <a:solidFill>
                  <a:srgbClr val="000000"/>
                </a:solidFill>
                <a:effectLst/>
                <a:uFillTx/>
                <a:latin typeface="Arial"/>
              </a:rPr>
              <a:t>, </a:t>
            </a:r>
            <a:r>
              <a:rPr lang="hu-HU" sz="2000" b="1" u="none" strike="noStrike">
                <a:solidFill>
                  <a:srgbClr val="000000"/>
                </a:solidFill>
                <a:effectLst/>
                <a:uFillTx/>
                <a:latin typeface="Arial"/>
              </a:rPr>
              <a:t>tudás</a:t>
            </a:r>
            <a:r>
              <a:rPr lang="hu-HU" sz="2000" b="0" u="none" strike="noStrike">
                <a:solidFill>
                  <a:srgbClr val="000000"/>
                </a:solidFill>
                <a:effectLst/>
                <a:uFillTx/>
                <a:latin typeface="Arial"/>
              </a:rPr>
              <a:t>, </a:t>
            </a:r>
            <a:r>
              <a:rPr lang="hu-HU" sz="2000" b="1" u="none" strike="noStrike">
                <a:solidFill>
                  <a:srgbClr val="000000"/>
                </a:solidFill>
                <a:effectLst/>
                <a:uFillTx/>
                <a:latin typeface="Arial"/>
              </a:rPr>
              <a:t>készségek</a:t>
            </a:r>
            <a:r>
              <a:rPr lang="hu-HU" sz="2000" b="0" u="none" strike="noStrike">
                <a:solidFill>
                  <a:srgbClr val="000000"/>
                </a:solidFill>
                <a:effectLst/>
                <a:uFillTx/>
                <a:latin typeface="Arial"/>
              </a:rPr>
              <a:t>, </a:t>
            </a:r>
            <a:r>
              <a:rPr lang="hu-HU" sz="2000" b="1" u="none" strike="noStrike">
                <a:solidFill>
                  <a:srgbClr val="000000"/>
                </a:solidFill>
                <a:effectLst/>
                <a:uFillTx/>
                <a:latin typeface="Arial"/>
              </a:rPr>
              <a:t>jellemvonások</a:t>
            </a:r>
            <a:r>
              <a:rPr lang="hu-HU" sz="2000" b="0" u="none" strike="noStrike">
                <a:solidFill>
                  <a:srgbClr val="000000"/>
                </a:solidFill>
                <a:effectLst/>
                <a:uFillTx/>
                <a:latin typeface="Arial"/>
              </a:rPr>
              <a:t> (ill. külső segítség)</a:t>
            </a:r>
            <a:r>
              <a:rPr lang="hu-HU" sz="2000" b="1" u="none" strike="noStrike">
                <a:solidFill>
                  <a:srgbClr val="000000"/>
                </a:solidFill>
                <a:effectLst/>
                <a:uFillTx/>
                <a:latin typeface="Arial"/>
              </a:rPr>
              <a:t> </a:t>
            </a:r>
            <a:r>
              <a:rPr lang="hu-HU" sz="2000" b="0" u="none" strike="noStrike">
                <a:solidFill>
                  <a:srgbClr val="000000"/>
                </a:solidFill>
                <a:effectLst/>
                <a:uFillTx/>
                <a:latin typeface="Arial"/>
              </a:rPr>
              <a:t>volt szükséges ahhoz, hogy a gyerekek a legfontosabb sikereiket elérjék. Amikor ezeket a konkrét jellemzőket valós sikerekhez kapcsolják, akkor tovább mélyítik azoknak a személyes jellemzőknek az ismeretét, amelyekre aztán a későbbi kihívások közben egészséges önbizalommal támaszkodhatnak. Ha ezeket is leíratjuk, krízishelyzetben még nagyobb erőforrást jelent.</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rPr>
              <a:t>A porosz típusú iskolarendszer szemlélete szerint az az „igazi” teljesítmény, amit valaki egyénileg, kizárólag a saját kútfőjére támaszkodva ért el. Ez azonban a valós életben ritkán fordul elő – hiszen sokkal gyakoribb és eredményesebb az egymás tudását, tapasztalatát és kreativitását mozgósító együttműködés. A kooperatív technikák és tapasztalatok hiányában a </a:t>
            </a:r>
            <a:r>
              <a:rPr lang="hu-HU" sz="2000" b="1" u="none" strike="noStrike">
                <a:solidFill>
                  <a:srgbClr val="000000"/>
                </a:solidFill>
                <a:effectLst/>
                <a:uFillTx/>
                <a:latin typeface="Arial"/>
              </a:rPr>
              <a:t>segítségkérés</a:t>
            </a:r>
            <a:r>
              <a:rPr lang="hu-HU" sz="2000" b="0" u="none" strike="noStrike">
                <a:solidFill>
                  <a:srgbClr val="000000"/>
                </a:solidFill>
                <a:effectLst/>
                <a:uFillTx/>
                <a:latin typeface="Arial"/>
              </a:rPr>
              <a:t>t valószínűleg külön meg kell tanítani a gyerekeknek. (Ennél sokkal jobb, ha tudatosan és rendszeresen teremtünk olyan helyzeteket, amikor a saját bőrükön tapasztalhatják meg a kreatív együttműködés örömét, erejét és hatékonyságát.)</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rPr>
              <a:t>Bármilyen érzelmileg nehéz helyzetet át tudunk fordítani, amikor hasznot – </a:t>
            </a:r>
            <a:r>
              <a:rPr lang="hu-HU" sz="2000" b="1" u="none" strike="noStrike">
                <a:solidFill>
                  <a:srgbClr val="000000"/>
                </a:solidFill>
                <a:effectLst/>
                <a:uFillTx/>
                <a:latin typeface="Arial"/>
              </a:rPr>
              <a:t>értelmet – találunk </a:t>
            </a:r>
            <a:r>
              <a:rPr lang="hu-HU" sz="2000" b="0" u="none" strike="noStrike">
                <a:solidFill>
                  <a:srgbClr val="000000"/>
                </a:solidFill>
                <a:effectLst/>
                <a:uFillTx/>
                <a:latin typeface="Arial"/>
              </a:rPr>
              <a:t>benne. Ennek az egyik legegyszerűbb módja, amikor megkeressük, hogyan fog az az adott helyzet – annak értékes tanulságaival együtt – a javunkra válni, és hogyan fogjuk tudni a későbbiekben felhasználni. Viktor Frankl pszichológus-pszichiáter a náci koncentrációs táborban azt képzelte el, hogyan fogja a jelen (borzasztó) tapasztalatait és felismeréseit a szabad jövőben a tanítványaival megosztani. Egy kihívást jelentő helyzet is számos tekintetben válhat a javunkra. Minden jóban van valami rossz, és minden rosszban van valami jó – az, hogy a jót megtalálhassuk, szemléletváltást és némi gyakorlást igényel.</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endParaRPr lang="hu-HU" sz="2000" b="0" u="none" strike="noStrike">
              <a:solidFill>
                <a:srgbClr val="000000"/>
              </a:solidFill>
              <a:effectLst/>
              <a:uFillTx/>
              <a:latin typeface="Arial"/>
            </a:endParaRPr>
          </a:p>
        </p:txBody>
      </p:sp>
      <p:sp>
        <p:nvSpPr>
          <p:cNvPr id="188" name="PlaceHolder 3"/>
          <p:cNvSpPr>
            <a:spLocks noGrp="1"/>
          </p:cNvSpPr>
          <p:nvPr>
            <p:ph type="sldNum" idx="57"/>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D4918AC4-07F9-4DB6-8842-929F612CCC03}" type="slidenum">
              <a:rPr lang="hu-HU" sz="1200" b="0" u="none" strike="noStrike">
                <a:solidFill>
                  <a:srgbClr val="000000"/>
                </a:solidFill>
                <a:effectLst/>
                <a:uFillTx/>
                <a:latin typeface="Times New Roman"/>
              </a:rPr>
              <a:t>24</a:t>
            </a:fld>
            <a:endParaRPr lang="hu-HU" sz="1200" b="0" u="none" strike="noStrike">
              <a:solidFill>
                <a:srgbClr val="000000"/>
              </a:solidFill>
              <a:effectLst/>
              <a:uFillTx/>
              <a:latin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PlaceHolder 1"/>
          <p:cNvSpPr>
            <a:spLocks noGrp="1" noRot="1" noChangeAspect="1"/>
          </p:cNvSpPr>
          <p:nvPr>
            <p:ph type="sldImg"/>
          </p:nvPr>
        </p:nvSpPr>
        <p:spPr>
          <a:xfrm>
            <a:off x="685800" y="1143000"/>
            <a:ext cx="5484960" cy="3084840"/>
          </a:xfrm>
          <a:prstGeom prst="rect">
            <a:avLst/>
          </a:prstGeom>
          <a:ln w="0">
            <a:noFill/>
          </a:ln>
        </p:spPr>
      </p:sp>
      <p:sp>
        <p:nvSpPr>
          <p:cNvPr id="133" name="PlaceHolder 2"/>
          <p:cNvSpPr>
            <a:spLocks noGrp="1"/>
          </p:cNvSpPr>
          <p:nvPr>
            <p:ph type="body"/>
          </p:nvPr>
        </p:nvSpPr>
        <p:spPr>
          <a:xfrm>
            <a:off x="685800" y="440064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a:solidFill>
                  <a:srgbClr val="000000"/>
                </a:solidFill>
                <a:effectLst/>
                <a:uFillTx/>
                <a:latin typeface="Arial"/>
              </a:rPr>
              <a:t>Az agyunk sokkal több ingert tud észlelni, mint feldolgozni – ezeket normál élethelyzetben ügyesen szelektálja. Stresszhelyzetben azonban ez a szelektáló funkció csökken, és a beáradó impulzusok – plusz a belülről előhívott érzelmek, emlékek, cselekvési ösztönzések stb. – már túlterhelik az agyat. Ráadásul az agyunk problémamegoldásért felelős része, a prefrontális kéreg (a homloklebenyben) különösen érzékeny a stresszre (a kortizol hormonra), ezért hamar csökkenhet a teljesítménye.</a:t>
            </a:r>
          </a:p>
        </p:txBody>
      </p:sp>
      <p:sp>
        <p:nvSpPr>
          <p:cNvPr id="134" name="PlaceHolder 3"/>
          <p:cNvSpPr>
            <a:spLocks noGrp="1"/>
          </p:cNvSpPr>
          <p:nvPr>
            <p:ph type="sldNum" idx="39"/>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EDA1804D-1DDA-4ACB-AC79-FC3838D1A5F9}" type="slidenum">
              <a:rPr lang="hu-HU" sz="1200" b="0" u="none" strike="noStrike">
                <a:solidFill>
                  <a:srgbClr val="000000"/>
                </a:solidFill>
                <a:effectLst/>
                <a:uFillTx/>
                <a:latin typeface="Times New Roman"/>
              </a:rPr>
              <a:t>6</a:t>
            </a:fld>
            <a:endParaRPr lang="hu-HU" sz="1200" b="0" u="none" strike="noStrike">
              <a:solidFill>
                <a:srgbClr val="000000"/>
              </a:solidFill>
              <a:effectLst/>
              <a:uFillTx/>
              <a:latin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PlaceHolder 1"/>
          <p:cNvSpPr>
            <a:spLocks noGrp="1" noRot="1" noChangeAspect="1"/>
          </p:cNvSpPr>
          <p:nvPr>
            <p:ph type="sldImg"/>
          </p:nvPr>
        </p:nvSpPr>
        <p:spPr>
          <a:xfrm>
            <a:off x="685800" y="1143000"/>
            <a:ext cx="5484960" cy="3084840"/>
          </a:xfrm>
          <a:prstGeom prst="rect">
            <a:avLst/>
          </a:prstGeom>
          <a:ln w="0">
            <a:noFill/>
          </a:ln>
        </p:spPr>
      </p:sp>
      <p:sp>
        <p:nvSpPr>
          <p:cNvPr id="136" name="PlaceHolder 2"/>
          <p:cNvSpPr>
            <a:spLocks noGrp="1"/>
          </p:cNvSpPr>
          <p:nvPr>
            <p:ph type="body"/>
          </p:nvPr>
        </p:nvSpPr>
        <p:spPr>
          <a:xfrm>
            <a:off x="685800" y="440064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a:solidFill>
                  <a:srgbClr val="000000"/>
                </a:solidFill>
                <a:effectLst/>
                <a:uFillTx/>
                <a:latin typeface="Arial"/>
              </a:rPr>
              <a:t>Amennyiben a túl magas izgalmi (arousal)szint nehezíti vagy megakadályozza a higgadt és kreatív gondolkodást (problémamegoldást), akkor az elsődleges tennivaló a stresszreakció szintjének a csökkentése. Ha azonban az izgalmi szint energizál, de nem hátráltat, akkor a figyelmünket azonnal a probléma megoldására fordíthatjuk.</a:t>
            </a:r>
          </a:p>
        </p:txBody>
      </p:sp>
      <p:sp>
        <p:nvSpPr>
          <p:cNvPr id="137" name="PlaceHolder 3"/>
          <p:cNvSpPr>
            <a:spLocks noGrp="1"/>
          </p:cNvSpPr>
          <p:nvPr>
            <p:ph type="sldNum" idx="40"/>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8C01A228-9BFD-4626-A654-9E3F6FBBD367}" type="slidenum">
              <a:rPr lang="hu-HU" sz="1200" b="0" u="none" strike="noStrike">
                <a:solidFill>
                  <a:srgbClr val="000000"/>
                </a:solidFill>
                <a:effectLst/>
                <a:uFillTx/>
                <a:latin typeface="Times New Roman"/>
              </a:rPr>
              <a:t>7</a:t>
            </a:fld>
            <a:endParaRPr lang="hu-HU" sz="1200" b="0" u="none" strike="noStrike">
              <a:solidFill>
                <a:srgbClr val="000000"/>
              </a:solidFill>
              <a:effectLst/>
              <a:uFillTx/>
              <a:latin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PlaceHolder 1"/>
          <p:cNvSpPr>
            <a:spLocks noGrp="1" noRot="1" noChangeAspect="1"/>
          </p:cNvSpPr>
          <p:nvPr>
            <p:ph type="sldImg"/>
          </p:nvPr>
        </p:nvSpPr>
        <p:spPr>
          <a:xfrm>
            <a:off x="685800" y="1143000"/>
            <a:ext cx="5484813" cy="3084513"/>
          </a:xfrm>
          <a:prstGeom prst="rect">
            <a:avLst/>
          </a:prstGeom>
          <a:ln w="0">
            <a:noFill/>
          </a:ln>
        </p:spPr>
      </p:sp>
      <p:sp>
        <p:nvSpPr>
          <p:cNvPr id="139" name="PlaceHolder 2"/>
          <p:cNvSpPr>
            <a:spLocks noGrp="1"/>
          </p:cNvSpPr>
          <p:nvPr>
            <p:ph type="body"/>
          </p:nvPr>
        </p:nvSpPr>
        <p:spPr>
          <a:xfrm>
            <a:off x="685800" y="4400640"/>
            <a:ext cx="5484960" cy="3598920"/>
          </a:xfrm>
          <a:prstGeom prst="rect">
            <a:avLst/>
          </a:prstGeom>
          <a:noFill/>
          <a:ln w="0">
            <a:noFill/>
          </a:ln>
        </p:spPr>
        <p:txBody>
          <a:bodyPr lIns="91440" tIns="45720" rIns="91440" bIns="45720" anchor="t">
            <a:noAutofit/>
          </a:bodyPr>
          <a:lstStyle/>
          <a:p>
            <a:r>
              <a:rPr lang="hu-HU" sz="2000" b="0" u="none" strike="noStrike" dirty="0">
                <a:solidFill>
                  <a:srgbClr val="000000"/>
                </a:solidFill>
                <a:effectLst/>
                <a:uFillTx/>
                <a:latin typeface="Arial"/>
                <a:ea typeface="Microsoft YaHei"/>
              </a:rPr>
              <a:t>0. A rendszeres ön-karbantartás lényege, hogy napi – vagy lehetőleg napi – szinten MÓDSZERESEN gondot fordítunk arra, hogy mind fizikailag, mind értelmileg, mind lelkileg, mind társas szinten jól érezzük magunkat (egészségesek legyünk és a pozitív érzelmeink meghaladják a negatívakat). Ezek testi-lelki egyensúlyt biztosítanak, ilyenben állva csak egy-egy </a:t>
            </a:r>
            <a:r>
              <a:rPr lang="hu-HU" sz="2000" b="0" u="none" strike="noStrike" dirty="0" err="1">
                <a:solidFill>
                  <a:srgbClr val="000000"/>
                </a:solidFill>
                <a:effectLst/>
                <a:uFillTx/>
                <a:latin typeface="Arial"/>
                <a:ea typeface="Microsoft YaHei"/>
              </a:rPr>
              <a:t>méretesebb</a:t>
            </a:r>
            <a:r>
              <a:rPr lang="hu-HU" sz="2000" b="0" u="none" strike="noStrike" dirty="0">
                <a:solidFill>
                  <a:srgbClr val="000000"/>
                </a:solidFill>
                <a:effectLst/>
                <a:uFillTx/>
                <a:latin typeface="Arial"/>
                <a:ea typeface="Microsoft YaHei"/>
              </a:rPr>
              <a:t> stressz tudja „kirúgni a lábunkat”. Ennek híján azonban egy-egy kisebb „stresszhullám” is magával sodorhat. Az ön-karbantartás módszertanáról részletesebben egy korábbi Tanítanék-</a:t>
            </a:r>
            <a:r>
              <a:rPr lang="hu-HU" sz="2000" b="0" u="none" strike="noStrike" dirty="0" err="1">
                <a:solidFill>
                  <a:srgbClr val="000000"/>
                </a:solidFill>
                <a:effectLst/>
                <a:uFillTx/>
                <a:latin typeface="Arial"/>
                <a:ea typeface="Microsoft YaHei"/>
              </a:rPr>
              <a:t>webináriumon</a:t>
            </a:r>
            <a:r>
              <a:rPr lang="hu-HU" sz="2000" b="0" u="none" strike="noStrike" dirty="0">
                <a:solidFill>
                  <a:srgbClr val="000000"/>
                </a:solidFill>
                <a:effectLst/>
                <a:uFillTx/>
                <a:latin typeface="Arial"/>
                <a:ea typeface="Microsoft YaHei"/>
              </a:rPr>
              <a:t> volt szó: </a:t>
            </a:r>
            <a:r>
              <a:rPr lang="hu-HU" sz="2000" u="sng" kern="1200" dirty="0">
                <a:solidFill>
                  <a:srgbClr val="000000"/>
                </a:solidFill>
                <a:effectLst/>
                <a:latin typeface="Arial" panose="020B0604020202020204" pitchFamily="34" charset="0"/>
                <a:ea typeface="Microsoft YaHei" panose="020B0503020204020204" pitchFamily="34" charset="-122"/>
                <a:cs typeface="Times New Roman" panose="02020603050405020304" pitchFamily="18" charset="0"/>
                <a:hlinkClick r:id="rId3"/>
              </a:rPr>
              <a:t>https://www.youtube.com/watch?v=NdUW7-Qsz6M</a:t>
            </a:r>
            <a:endParaRPr lang="hu-HU" sz="1200" dirty="0">
              <a:effectLst/>
              <a:latin typeface="Times New Roman" panose="02020603050405020304" pitchFamily="18" charset="0"/>
              <a:ea typeface="Times New Roman" panose="02020603050405020304" pitchFamily="18" charset="0"/>
            </a:endParaRPr>
          </a:p>
          <a:p>
            <a:pPr indent="0">
              <a:lnSpc>
                <a:spcPct val="100000"/>
              </a:lnSpc>
              <a:buNone/>
              <a:tabLst>
                <a:tab pos="0" algn="l"/>
              </a:tabLst>
            </a:pPr>
            <a:endParaRPr lang="hu-HU" sz="2000" b="0" u="none" strike="noStrike" dirty="0">
              <a:solidFill>
                <a:srgbClr val="000000"/>
              </a:solidFill>
              <a:effectLst/>
              <a:uFillTx/>
              <a:latin typeface="Arial"/>
            </a:endParaRPr>
          </a:p>
          <a:p>
            <a:pPr indent="0">
              <a:lnSpc>
                <a:spcPct val="100000"/>
              </a:lnSpc>
              <a:buNone/>
              <a:tabLst>
                <a:tab pos="0" algn="l"/>
              </a:tabLst>
            </a:pPr>
            <a:endParaRPr lang="hu-HU" sz="2000" b="0" u="none" strike="noStrike" dirty="0">
              <a:solidFill>
                <a:srgbClr val="000000"/>
              </a:solidFill>
              <a:effectLst/>
              <a:uFillTx/>
              <a:latin typeface="Arial"/>
            </a:endParaRPr>
          </a:p>
          <a:p>
            <a:pPr indent="0">
              <a:lnSpc>
                <a:spcPct val="100000"/>
              </a:lnSpc>
              <a:buNone/>
              <a:tabLst>
                <a:tab pos="0" algn="l"/>
              </a:tabLst>
            </a:pPr>
            <a:r>
              <a:rPr lang="hu-HU" sz="2000" b="0" u="none" strike="noStrike" dirty="0">
                <a:solidFill>
                  <a:srgbClr val="000000"/>
                </a:solidFill>
                <a:effectLst/>
                <a:uFillTx/>
                <a:latin typeface="Arial"/>
                <a:ea typeface="Microsoft YaHei"/>
              </a:rPr>
              <a:t>1. Ahogy láttuk, a stresszreakciók fő célja, hogy a szervek az izmok optimális működését támogassák (hogy azok hatékonyan tudjanak ütni vagy futni – mindkettőt az izmok valósítják meg). Az izmok feszessége, megrövidülése szorosan összefügg az érzelmi stresszel is: az izomfeszültség oldásával az érzelmi stressz is csökken! (Ellazult izmokkal nem tudunk félni vagy szorongani.) Ezért a stresszreakciók csökkentésekor először az izmok ellazítására fókuszáljunk!</a:t>
            </a:r>
            <a:endParaRPr lang="hu-HU" sz="2000" b="0" u="none" strike="noStrike" dirty="0">
              <a:solidFill>
                <a:srgbClr val="000000"/>
              </a:solidFill>
              <a:effectLst/>
              <a:uFillTx/>
              <a:latin typeface="Arial"/>
            </a:endParaRPr>
          </a:p>
        </p:txBody>
      </p:sp>
      <p:sp>
        <p:nvSpPr>
          <p:cNvPr id="140" name="PlaceHolder 3"/>
          <p:cNvSpPr>
            <a:spLocks noGrp="1"/>
          </p:cNvSpPr>
          <p:nvPr>
            <p:ph type="sldNum" idx="41"/>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7631B21B-D8F3-4022-9B87-1FD44F83FAD6}" type="slidenum">
              <a:rPr lang="hu-HU" sz="1200" b="0" u="none" strike="noStrike">
                <a:solidFill>
                  <a:srgbClr val="000000"/>
                </a:solidFill>
                <a:effectLst/>
                <a:uFillTx/>
                <a:latin typeface="Times New Roman"/>
              </a:rPr>
              <a:t>8</a:t>
            </a:fld>
            <a:endParaRPr lang="hu-HU" sz="1200" b="0" u="none" strike="noStrike">
              <a:solidFill>
                <a:srgbClr val="000000"/>
              </a:solidFill>
              <a:effectLst/>
              <a:uFillTx/>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PlaceHolder 1"/>
          <p:cNvSpPr>
            <a:spLocks noGrp="1" noRot="1" noChangeAspect="1"/>
          </p:cNvSpPr>
          <p:nvPr>
            <p:ph type="sldImg"/>
          </p:nvPr>
        </p:nvSpPr>
        <p:spPr>
          <a:xfrm>
            <a:off x="685800" y="1143000"/>
            <a:ext cx="5484813" cy="3084513"/>
          </a:xfrm>
          <a:prstGeom prst="rect">
            <a:avLst/>
          </a:prstGeom>
          <a:ln w="0">
            <a:noFill/>
          </a:ln>
        </p:spPr>
      </p:sp>
      <p:sp>
        <p:nvSpPr>
          <p:cNvPr id="142" name="PlaceHolder 2"/>
          <p:cNvSpPr>
            <a:spLocks noGrp="1"/>
          </p:cNvSpPr>
          <p:nvPr>
            <p:ph type="body"/>
          </p:nvPr>
        </p:nvSpPr>
        <p:spPr>
          <a:xfrm>
            <a:off x="788760" y="4208040"/>
            <a:ext cx="5484960" cy="917028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dirty="0">
                <a:solidFill>
                  <a:srgbClr val="000000"/>
                </a:solidFill>
                <a:effectLst/>
                <a:uFillTx/>
                <a:latin typeface="Arial"/>
              </a:rPr>
              <a:t> Az </a:t>
            </a:r>
            <a:r>
              <a:rPr lang="hu-HU" sz="2000" b="1" u="none" strike="noStrike" dirty="0">
                <a:solidFill>
                  <a:srgbClr val="000000"/>
                </a:solidFill>
                <a:effectLst/>
                <a:uFillTx/>
                <a:latin typeface="Arial"/>
              </a:rPr>
              <a:t>intenzív fizikai mozgás </a:t>
            </a:r>
            <a:r>
              <a:rPr lang="hu-HU" sz="2000" b="0" u="none" strike="noStrike" dirty="0">
                <a:solidFill>
                  <a:srgbClr val="000000"/>
                </a:solidFill>
                <a:effectLst/>
                <a:uFillTx/>
                <a:latin typeface="Arial"/>
              </a:rPr>
              <a:t>során levezetjük (lemozogjuk) azt az energiát, ami a stresszreakció során a szervezetünkben felgyűlt – az izmaink dolgoznak, az elhasznált salakanyagok és a stresszhormonok kiválasztódnak és kiürülnek a testünkből. Ha ezt az intenzív mozgást össze tudjuk kötni egyéb örömteli elemekkel (játék, éneklés, sikerélmény stb., amelyek további boldogsághormonokat termelnek), azok mind fokozzák a hatékonyságát.</a:t>
            </a:r>
          </a:p>
          <a:p>
            <a:pPr indent="0">
              <a:lnSpc>
                <a:spcPct val="100000"/>
              </a:lnSpc>
              <a:buNone/>
              <a:tabLst>
                <a:tab pos="0" algn="l"/>
              </a:tabLst>
            </a:pPr>
            <a:endParaRPr lang="hu-HU" sz="2000" b="0" u="none" strike="noStrike" dirty="0">
              <a:solidFill>
                <a:srgbClr val="000000"/>
              </a:solidFill>
              <a:effectLst/>
              <a:uFillTx/>
              <a:latin typeface="Arial"/>
            </a:endParaRPr>
          </a:p>
          <a:p>
            <a:pPr indent="0">
              <a:lnSpc>
                <a:spcPct val="100000"/>
              </a:lnSpc>
              <a:buNone/>
              <a:tabLst>
                <a:tab pos="0" algn="l"/>
              </a:tabLst>
            </a:pPr>
            <a:r>
              <a:rPr lang="hu-HU" sz="2000" b="0" u="none" strike="noStrike" dirty="0">
                <a:solidFill>
                  <a:srgbClr val="000000"/>
                </a:solidFill>
                <a:effectLst/>
                <a:uFillTx/>
                <a:latin typeface="Arial"/>
              </a:rPr>
              <a:t>A </a:t>
            </a:r>
            <a:r>
              <a:rPr lang="hu-HU" sz="2000" b="1" u="none" strike="noStrike" dirty="0">
                <a:solidFill>
                  <a:srgbClr val="000000"/>
                </a:solidFill>
                <a:effectLst/>
                <a:uFillTx/>
                <a:latin typeface="Arial"/>
              </a:rPr>
              <a:t>masszázs</a:t>
            </a:r>
            <a:r>
              <a:rPr lang="hu-HU" sz="2000" b="0" u="none" strike="noStrike" dirty="0">
                <a:solidFill>
                  <a:srgbClr val="000000"/>
                </a:solidFill>
                <a:effectLst/>
                <a:uFillTx/>
                <a:latin typeface="Arial"/>
              </a:rPr>
              <a:t> passzív mozgás: ugyanaz történik, mint a mozgásnál, csak az izmokat nem a tulajdonosuk, hanem a masszőr mozgatja. Hasznos tudni, hogy a többi testrészhez képest aránytalanul sok feszültség keletkezik a vállakban, nyakban, arcban és hajas fejbőrben. Amennyiben ezeket egy néhány perces masszázzsal megdolgozzuk, meglepő megkönnyebbülést élünk meg (a nem migrénes eredetű fejfájás eltűnik vagy enyhül) – l. </a:t>
            </a:r>
            <a:r>
              <a:rPr lang="hu-HU" sz="2000" b="1" u="none" strike="noStrike" dirty="0">
                <a:solidFill>
                  <a:srgbClr val="000000"/>
                </a:solidFill>
                <a:effectLst/>
                <a:uFillTx/>
                <a:latin typeface="Arial"/>
              </a:rPr>
              <a:t>indiai fejmasszázs</a:t>
            </a:r>
            <a:r>
              <a:rPr lang="hu-HU" sz="2000" b="0" u="none" strike="noStrike" dirty="0">
                <a:solidFill>
                  <a:srgbClr val="000000"/>
                </a:solidFill>
                <a:effectLst/>
                <a:uFillTx/>
                <a:latin typeface="Arial"/>
              </a:rPr>
              <a:t>.</a:t>
            </a:r>
          </a:p>
          <a:p>
            <a:pPr indent="0">
              <a:lnSpc>
                <a:spcPct val="100000"/>
              </a:lnSpc>
              <a:buNone/>
              <a:tabLst>
                <a:tab pos="0" algn="l"/>
              </a:tabLst>
            </a:pPr>
            <a:endParaRPr lang="hu-HU" sz="2000" b="0" u="none" strike="noStrike" dirty="0">
              <a:solidFill>
                <a:srgbClr val="000000"/>
              </a:solidFill>
              <a:effectLst/>
              <a:uFillTx/>
              <a:latin typeface="Arial"/>
            </a:endParaRPr>
          </a:p>
          <a:p>
            <a:pPr indent="0">
              <a:lnSpc>
                <a:spcPct val="100000"/>
              </a:lnSpc>
              <a:buNone/>
              <a:tabLst>
                <a:tab pos="0" algn="l"/>
              </a:tabLst>
            </a:pPr>
            <a:r>
              <a:rPr lang="hu-HU" sz="2000" b="0" u="none" strike="noStrike" dirty="0">
                <a:solidFill>
                  <a:srgbClr val="000000"/>
                </a:solidFill>
                <a:effectLst/>
                <a:uFillTx/>
                <a:latin typeface="Arial"/>
              </a:rPr>
              <a:t>A </a:t>
            </a:r>
            <a:r>
              <a:rPr lang="hu-HU" sz="2000" b="1" u="none" strike="noStrike" dirty="0">
                <a:solidFill>
                  <a:srgbClr val="000000"/>
                </a:solidFill>
                <a:effectLst/>
                <a:uFillTx/>
                <a:latin typeface="Arial"/>
              </a:rPr>
              <a:t>progresszív izomrelaxáció </a:t>
            </a:r>
            <a:r>
              <a:rPr lang="hu-HU" sz="2000" b="0" u="none" strike="noStrike" dirty="0">
                <a:solidFill>
                  <a:srgbClr val="000000"/>
                </a:solidFill>
                <a:effectLst/>
                <a:uFillTx/>
                <a:latin typeface="Arial"/>
              </a:rPr>
              <a:t>azon az elven nyugszik, hogy az 5-7 másodpercen át erősen megfeszített izom ernyedés utáni ellazulása sokkal nagyobb mértékű, mint a feszülés előtt volt. Az </a:t>
            </a:r>
            <a:r>
              <a:rPr lang="hu-HU" sz="2000" b="1" u="none" strike="noStrike" dirty="0">
                <a:solidFill>
                  <a:srgbClr val="000000"/>
                </a:solidFill>
                <a:effectLst/>
                <a:uFillTx/>
                <a:latin typeface="Arial"/>
              </a:rPr>
              <a:t>autogén tréning </a:t>
            </a:r>
            <a:r>
              <a:rPr lang="hu-HU" sz="2000" b="0" u="none" strike="noStrike" dirty="0">
                <a:solidFill>
                  <a:srgbClr val="000000"/>
                </a:solidFill>
                <a:effectLst/>
                <a:uFillTx/>
                <a:latin typeface="Arial"/>
              </a:rPr>
              <a:t>hatása pedig abban áll, hogy verbális parancsokkal irányítani tudjuk az izmainkat. Mindkét módszer lényege abban áll, hogy tudatos figyelmet fordítunk minden testrészünk izomcsoportjaira, míg az egész test ellazulása bekövetkezik. (Mindkettőhöz bőven találunk segédanyagokat az interneten.)</a:t>
            </a:r>
          </a:p>
          <a:p>
            <a:pPr indent="0">
              <a:lnSpc>
                <a:spcPct val="100000"/>
              </a:lnSpc>
              <a:buNone/>
              <a:tabLst>
                <a:tab pos="0" algn="l"/>
              </a:tabLst>
            </a:pPr>
            <a:endParaRPr lang="hu-HU" sz="2000" b="0" u="none" strike="noStrike" dirty="0">
              <a:solidFill>
                <a:srgbClr val="000000"/>
              </a:solidFill>
              <a:effectLst/>
              <a:uFillTx/>
              <a:latin typeface="Arial"/>
            </a:endParaRPr>
          </a:p>
          <a:p>
            <a:pPr indent="0">
              <a:lnSpc>
                <a:spcPct val="100000"/>
              </a:lnSpc>
              <a:buNone/>
              <a:tabLst>
                <a:tab pos="0" algn="l"/>
              </a:tabLst>
            </a:pPr>
            <a:r>
              <a:rPr lang="hu-HU" sz="2000" b="0" u="none" strike="noStrike" dirty="0">
                <a:solidFill>
                  <a:srgbClr val="000000"/>
                </a:solidFill>
                <a:effectLst/>
                <a:uFillTx/>
                <a:latin typeface="Arial"/>
              </a:rPr>
              <a:t>A </a:t>
            </a:r>
            <a:r>
              <a:rPr lang="hu-HU" sz="2000" b="1" u="none" strike="noStrike" dirty="0">
                <a:solidFill>
                  <a:srgbClr val="000000"/>
                </a:solidFill>
                <a:effectLst/>
                <a:uFillTx/>
                <a:latin typeface="Arial"/>
              </a:rPr>
              <a:t>nyújtás</a:t>
            </a:r>
            <a:r>
              <a:rPr lang="hu-HU" sz="2000" b="0" u="none" strike="noStrike" dirty="0">
                <a:solidFill>
                  <a:srgbClr val="000000"/>
                </a:solidFill>
                <a:effectLst/>
                <a:uFillTx/>
                <a:latin typeface="Arial"/>
              </a:rPr>
              <a:t> a megfeszült (azaz megrövidült) izmok ellazult (megnyújtott) állapotba hozását jelenti. A nyújtás kiválóan kombinálható meditációval is (erről később), ami megsokszorozza a jótékony hatását.</a:t>
            </a:r>
          </a:p>
          <a:p>
            <a:pPr indent="0">
              <a:lnSpc>
                <a:spcPct val="100000"/>
              </a:lnSpc>
              <a:buNone/>
              <a:tabLst>
                <a:tab pos="0" algn="l"/>
              </a:tabLst>
            </a:pPr>
            <a:endParaRPr lang="hu-HU" sz="2000" b="0" u="none" strike="noStrike" dirty="0">
              <a:solidFill>
                <a:srgbClr val="000000"/>
              </a:solidFill>
              <a:effectLst/>
              <a:uFillTx/>
              <a:latin typeface="Arial"/>
            </a:endParaRPr>
          </a:p>
          <a:p>
            <a:pPr indent="0">
              <a:lnSpc>
                <a:spcPct val="100000"/>
              </a:lnSpc>
              <a:buNone/>
              <a:tabLst>
                <a:tab pos="0" algn="l"/>
              </a:tabLst>
            </a:pPr>
            <a:r>
              <a:rPr lang="hu-HU" sz="2000" b="0" u="none" strike="noStrike" dirty="0">
                <a:solidFill>
                  <a:srgbClr val="000000"/>
                </a:solidFill>
                <a:effectLst/>
                <a:uFillTx/>
                <a:latin typeface="Arial"/>
              </a:rPr>
              <a:t>A </a:t>
            </a:r>
            <a:r>
              <a:rPr lang="hu-HU" sz="2000" b="1" u="none" strike="noStrike" dirty="0">
                <a:solidFill>
                  <a:srgbClr val="000000"/>
                </a:solidFill>
                <a:effectLst/>
                <a:uFillTx/>
                <a:latin typeface="Arial"/>
              </a:rPr>
              <a:t>meleg</a:t>
            </a:r>
            <a:r>
              <a:rPr lang="hu-HU" sz="2000" b="0" u="none" strike="noStrike" dirty="0">
                <a:solidFill>
                  <a:srgbClr val="000000"/>
                </a:solidFill>
                <a:effectLst/>
                <a:uFillTx/>
                <a:latin typeface="Arial"/>
              </a:rPr>
              <a:t> (víz) szintén feszültségoldó hatású.</a:t>
            </a:r>
          </a:p>
          <a:p>
            <a:pPr indent="0">
              <a:lnSpc>
                <a:spcPct val="100000"/>
              </a:lnSpc>
              <a:buNone/>
              <a:tabLst>
                <a:tab pos="0" algn="l"/>
              </a:tabLst>
            </a:pPr>
            <a:endParaRPr lang="hu-HU" sz="2000" b="0" u="none" strike="noStrike" dirty="0">
              <a:solidFill>
                <a:srgbClr val="000000"/>
              </a:solidFill>
              <a:effectLst/>
              <a:uFillTx/>
              <a:latin typeface="Arial"/>
            </a:endParaRPr>
          </a:p>
          <a:p>
            <a:pPr indent="0">
              <a:lnSpc>
                <a:spcPct val="100000"/>
              </a:lnSpc>
              <a:buNone/>
              <a:tabLst>
                <a:tab pos="0" algn="l"/>
              </a:tabLst>
            </a:pPr>
            <a:r>
              <a:rPr lang="hu-HU" sz="2000" b="0" u="none" strike="noStrike" dirty="0">
                <a:solidFill>
                  <a:srgbClr val="000000"/>
                </a:solidFill>
                <a:effectLst/>
                <a:uFillTx/>
                <a:latin typeface="Arial"/>
              </a:rPr>
              <a:t>A fenti technikákat önállóan és egymással kombinálva is használhatjuk.</a:t>
            </a:r>
          </a:p>
          <a:p>
            <a:pPr indent="0">
              <a:lnSpc>
                <a:spcPct val="100000"/>
              </a:lnSpc>
              <a:buNone/>
              <a:tabLst>
                <a:tab pos="0" algn="l"/>
              </a:tabLst>
            </a:pPr>
            <a:endParaRPr lang="hu-HU" sz="2000" b="0" u="none" strike="noStrike" dirty="0">
              <a:solidFill>
                <a:srgbClr val="000000"/>
              </a:solidFill>
              <a:effectLst/>
              <a:uFillTx/>
              <a:latin typeface="Arial"/>
            </a:endParaRPr>
          </a:p>
        </p:txBody>
      </p:sp>
      <p:sp>
        <p:nvSpPr>
          <p:cNvPr id="143" name="PlaceHolder 3"/>
          <p:cNvSpPr>
            <a:spLocks noGrp="1"/>
          </p:cNvSpPr>
          <p:nvPr>
            <p:ph type="sldNum" idx="42"/>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7801F8DB-D4E6-4B28-8933-B8FE76B90CAE}" type="slidenum">
              <a:rPr lang="hu-HU" sz="1200" b="0" u="none" strike="noStrike">
                <a:solidFill>
                  <a:srgbClr val="000000"/>
                </a:solidFill>
                <a:effectLst/>
                <a:uFillTx/>
                <a:latin typeface="Times New Roman"/>
              </a:rPr>
              <a:t>9</a:t>
            </a:fld>
            <a:endParaRPr lang="hu-HU" sz="1200" b="0" u="none" strike="noStrike">
              <a:solidFill>
                <a:srgbClr val="000000"/>
              </a:solidFill>
              <a:effectLst/>
              <a:uFillTx/>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PlaceHolder 1"/>
          <p:cNvSpPr>
            <a:spLocks noGrp="1" noRot="1" noChangeAspect="1"/>
          </p:cNvSpPr>
          <p:nvPr>
            <p:ph type="sldImg"/>
          </p:nvPr>
        </p:nvSpPr>
        <p:spPr>
          <a:xfrm>
            <a:off x="685800" y="1143000"/>
            <a:ext cx="5484960" cy="3084840"/>
          </a:xfrm>
          <a:prstGeom prst="rect">
            <a:avLst/>
          </a:prstGeom>
          <a:ln w="0">
            <a:noFill/>
          </a:ln>
        </p:spPr>
      </p:sp>
      <p:sp>
        <p:nvSpPr>
          <p:cNvPr id="145" name="PlaceHolder 2"/>
          <p:cNvSpPr>
            <a:spLocks noGrp="1"/>
          </p:cNvSpPr>
          <p:nvPr>
            <p:ph type="body"/>
          </p:nvPr>
        </p:nvSpPr>
        <p:spPr>
          <a:xfrm>
            <a:off x="720000" y="450000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1" u="none" strike="noStrike" dirty="0">
                <a:solidFill>
                  <a:srgbClr val="000000"/>
                </a:solidFill>
                <a:effectLst/>
                <a:uFillTx/>
                <a:latin typeface="Arial"/>
              </a:rPr>
              <a:t>Stresszoldó légzéstechnikák</a:t>
            </a:r>
            <a:endParaRPr lang="hu-HU" sz="2000" b="0" u="none" strike="noStrike" dirty="0">
              <a:solidFill>
                <a:srgbClr val="000000"/>
              </a:solidFill>
              <a:effectLst/>
              <a:uFillTx/>
              <a:latin typeface="Arial"/>
            </a:endParaRPr>
          </a:p>
          <a:p>
            <a:pPr indent="0">
              <a:lnSpc>
                <a:spcPct val="100000"/>
              </a:lnSpc>
              <a:buNone/>
              <a:tabLst>
                <a:tab pos="0" algn="l"/>
              </a:tabLst>
            </a:pPr>
            <a:r>
              <a:rPr lang="hu-HU" sz="2000" b="0" u="none" strike="noStrike" dirty="0">
                <a:solidFill>
                  <a:srgbClr val="000000"/>
                </a:solidFill>
                <a:effectLst/>
                <a:uFillTx/>
                <a:latin typeface="Arial"/>
              </a:rPr>
              <a:t>Az (1) orron át történő, (2) lassú (3) „hasi” (a tüdő alsó részére koncentráló) légzés a paraszimpatikus (a szervezet lenyugtatásáért felelős) idegrendszert aktiválja. (A szájon át történő, gyors (és felületes) mellkasi légzés pedig a szimpatikus (a szervezet stresszállapotba helyezéséért felelős) idegrendszert.) Ezért tud akár néhány perces koncentrált mélylégzés jelentős ellazulást eredményezni.</a:t>
            </a:r>
          </a:p>
          <a:p>
            <a:pPr marL="171360" indent="-171360">
              <a:lnSpc>
                <a:spcPct val="100000"/>
              </a:lnSpc>
              <a:buClr>
                <a:srgbClr val="000000"/>
              </a:buClr>
              <a:buFont typeface="Arial"/>
              <a:buChar char="•"/>
              <a:tabLst>
                <a:tab pos="0" algn="l"/>
              </a:tabLst>
            </a:pPr>
            <a:r>
              <a:rPr lang="hu-HU" sz="2000" b="0" u="none" strike="noStrike" dirty="0">
                <a:solidFill>
                  <a:srgbClr val="000000"/>
                </a:solidFill>
                <a:effectLst/>
                <a:uFillTx/>
                <a:latin typeface="Arial"/>
              </a:rPr>
              <a:t>dobozlégzés: 4-4 ütemre belégzés, a levegő benntartása, kifújás, légzésszünet</a:t>
            </a:r>
          </a:p>
          <a:p>
            <a:pPr marL="171360" indent="-171360">
              <a:lnSpc>
                <a:spcPct val="100000"/>
              </a:lnSpc>
              <a:buClr>
                <a:srgbClr val="000000"/>
              </a:buClr>
              <a:buFont typeface="Arial"/>
              <a:buChar char="•"/>
              <a:tabLst>
                <a:tab pos="0" algn="l"/>
              </a:tabLst>
            </a:pPr>
            <a:r>
              <a:rPr lang="hu-HU" sz="2000" b="0" u="none" strike="noStrike" dirty="0">
                <a:solidFill>
                  <a:srgbClr val="000000"/>
                </a:solidFill>
                <a:effectLst/>
                <a:uFillTx/>
                <a:latin typeface="Arial"/>
              </a:rPr>
              <a:t>4-4 ütemre belégzés és benntartás, majd 8 ütemre kilégzés</a:t>
            </a:r>
          </a:p>
          <a:p>
            <a:pPr marL="171360" indent="-171360">
              <a:lnSpc>
                <a:spcPct val="100000"/>
              </a:lnSpc>
              <a:buClr>
                <a:srgbClr val="000000"/>
              </a:buClr>
              <a:buFont typeface="Arial"/>
              <a:buChar char="•"/>
              <a:tabLst>
                <a:tab pos="0" algn="l"/>
              </a:tabLst>
            </a:pPr>
            <a:r>
              <a:rPr lang="hu-HU" sz="2000" b="0" u="none" strike="noStrike" dirty="0">
                <a:solidFill>
                  <a:srgbClr val="000000"/>
                </a:solidFill>
                <a:effectLst/>
                <a:uFillTx/>
                <a:latin typeface="Arial"/>
              </a:rPr>
              <a:t>A zöngével ejtett kifújás (mmm…) 9-szeresére emeli az orrmelléküregekben termelődő nitrogén-monoxid mennyiségét, ami izom- és érfallazító hatású.</a:t>
            </a:r>
          </a:p>
          <a:p>
            <a:pPr indent="0">
              <a:lnSpc>
                <a:spcPct val="100000"/>
              </a:lnSpc>
              <a:buNone/>
              <a:tabLst>
                <a:tab pos="0" algn="l"/>
              </a:tabLst>
            </a:pPr>
            <a:endParaRPr lang="hu-HU" sz="2000" b="0" u="none" strike="noStrike" dirty="0">
              <a:solidFill>
                <a:srgbClr val="000000"/>
              </a:solidFill>
              <a:effectLst/>
              <a:uFillTx/>
              <a:latin typeface="Arial"/>
            </a:endParaRPr>
          </a:p>
          <a:p>
            <a:pPr indent="0">
              <a:lnSpc>
                <a:spcPct val="100000"/>
              </a:lnSpc>
              <a:buNone/>
              <a:tabLst>
                <a:tab pos="0" algn="l"/>
              </a:tabLst>
            </a:pPr>
            <a:r>
              <a:rPr lang="hu-HU" sz="2000" b="0" u="none" strike="noStrike" dirty="0">
                <a:solidFill>
                  <a:srgbClr val="000000"/>
                </a:solidFill>
                <a:effectLst/>
                <a:uFillTx/>
                <a:latin typeface="Arial"/>
              </a:rPr>
              <a:t>Több ingyenes légzési applikáció is letölthető a Play Áruházból is (pl. </a:t>
            </a:r>
            <a:r>
              <a:rPr lang="hu-HU" sz="2000" b="0" u="none" strike="noStrike" dirty="0" err="1">
                <a:solidFill>
                  <a:srgbClr val="000000"/>
                </a:solidFill>
                <a:effectLst/>
                <a:uFillTx/>
                <a:latin typeface="Arial"/>
              </a:rPr>
              <a:t>Breathe</a:t>
            </a:r>
            <a:r>
              <a:rPr lang="hu-HU" sz="2000" b="0" u="none" strike="noStrike" dirty="0">
                <a:solidFill>
                  <a:srgbClr val="000000"/>
                </a:solidFill>
                <a:effectLst/>
                <a:uFillTx/>
                <a:latin typeface="Arial"/>
              </a:rPr>
              <a:t>). Ezek néhány előre programozott légzési gyakorlatot tartalmaznak, és mi is beállíthatjuk a sajátjainkat. Az applikáció számol helyettünk, és választhatunk többféle férfi, ill. női hang közül.</a:t>
            </a:r>
          </a:p>
          <a:p>
            <a:pPr indent="0">
              <a:lnSpc>
                <a:spcPct val="100000"/>
              </a:lnSpc>
              <a:buNone/>
              <a:tabLst>
                <a:tab pos="0" algn="l"/>
              </a:tabLst>
            </a:pPr>
            <a:endParaRPr lang="hu-HU" sz="2000" b="0" u="none" strike="noStrike" dirty="0">
              <a:solidFill>
                <a:srgbClr val="000000"/>
              </a:solidFill>
              <a:effectLst/>
              <a:uFillTx/>
              <a:latin typeface="Arial"/>
            </a:endParaRPr>
          </a:p>
          <a:p>
            <a:pPr indent="0">
              <a:lnSpc>
                <a:spcPct val="100000"/>
              </a:lnSpc>
              <a:buNone/>
              <a:tabLst>
                <a:tab pos="0" algn="l"/>
              </a:tabLst>
            </a:pPr>
            <a:r>
              <a:rPr lang="hu-HU" sz="2000" b="0" u="none" strike="noStrike" dirty="0">
                <a:solidFill>
                  <a:srgbClr val="000000"/>
                </a:solidFill>
                <a:effectLst/>
                <a:uFillTx/>
                <a:latin typeface="Arial"/>
              </a:rPr>
              <a:t>A </a:t>
            </a:r>
            <a:r>
              <a:rPr lang="hu-HU" sz="2000" b="0" u="none" strike="noStrike" dirty="0" err="1">
                <a:solidFill>
                  <a:srgbClr val="000000"/>
                </a:solidFill>
                <a:effectLst/>
                <a:uFillTx/>
                <a:latin typeface="Arial"/>
              </a:rPr>
              <a:t>verbalizálás</a:t>
            </a:r>
            <a:r>
              <a:rPr lang="hu-HU" sz="2000" b="0" u="none" strike="noStrike" dirty="0">
                <a:solidFill>
                  <a:srgbClr val="000000"/>
                </a:solidFill>
                <a:effectLst/>
                <a:uFillTx/>
                <a:latin typeface="Arial"/>
              </a:rPr>
              <a:t> – szavakba öntés – a pszichénk egyszerű és nagyszerű módszere az agyunk „lefagyására”. Bizonyára mindenkinek van saját tapasztalata arról, hogy miután valakinek jól „kibeszéltük magunkat” egy felkavaró élményről, az nemcsak testi-lelki megkönnyebbülést hozott, de gyakran világossá vált a megoldáshoz vezető út is.</a:t>
            </a:r>
          </a:p>
        </p:txBody>
      </p:sp>
      <p:sp>
        <p:nvSpPr>
          <p:cNvPr id="146" name="PlaceHolder 3"/>
          <p:cNvSpPr>
            <a:spLocks noGrp="1"/>
          </p:cNvSpPr>
          <p:nvPr>
            <p:ph type="sldNum" idx="43"/>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10A65C4E-5331-4DB1-B7F6-A358C507A145}" type="slidenum">
              <a:rPr lang="hu-HU" sz="1200" b="0" u="none" strike="noStrike">
                <a:solidFill>
                  <a:srgbClr val="000000"/>
                </a:solidFill>
                <a:effectLst/>
                <a:uFillTx/>
                <a:latin typeface="Times New Roman"/>
              </a:rPr>
              <a:t>10</a:t>
            </a:fld>
            <a:endParaRPr lang="hu-HU" sz="1200" b="0" u="none" strike="noStrike">
              <a:solidFill>
                <a:srgbClr val="000000"/>
              </a:solidFill>
              <a:effectLst/>
              <a:uFillTx/>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PlaceHolder 1"/>
          <p:cNvSpPr>
            <a:spLocks noGrp="1" noRot="1" noChangeAspect="1"/>
          </p:cNvSpPr>
          <p:nvPr>
            <p:ph type="sldImg"/>
          </p:nvPr>
        </p:nvSpPr>
        <p:spPr>
          <a:xfrm>
            <a:off x="685800" y="1143000"/>
            <a:ext cx="5484813" cy="3084513"/>
          </a:xfrm>
          <a:prstGeom prst="rect">
            <a:avLst/>
          </a:prstGeom>
          <a:ln w="0">
            <a:noFill/>
          </a:ln>
        </p:spPr>
      </p:sp>
      <p:sp>
        <p:nvSpPr>
          <p:cNvPr id="148" name="PlaceHolder 2"/>
          <p:cNvSpPr>
            <a:spLocks noGrp="1"/>
          </p:cNvSpPr>
          <p:nvPr>
            <p:ph type="body"/>
          </p:nvPr>
        </p:nvSpPr>
        <p:spPr>
          <a:xfrm>
            <a:off x="720000" y="450000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a:solidFill>
                  <a:srgbClr val="000000"/>
                </a:solidFill>
                <a:effectLst/>
                <a:uFillTx/>
                <a:latin typeface="Arial"/>
              </a:rPr>
              <a:t>Ha a hallgató az elbeszélése közben vigasztalni próbálja a beszélőt, a saját érdeklődése mentén kérdezősködik, megoldási javaslatokat tesz, értelmezni akarja a helyzetet, vagy megfogalmazza a saját véleményét (még ha egyet is ért!), minden jó szándéka ellenére ezekkel MEGAKASZTJA, akár ellehetetleníti a folyamatot. Hallgatóként arra törekedjünk, hogy mély, őszinte figyelmünkkel ajándékozzuk meg a beszélőt, hogy ki tudja mondani, mi történt, és milyen érzések mozognak benne.</a:t>
            </a:r>
          </a:p>
          <a:p>
            <a:pPr indent="0">
              <a:lnSpc>
                <a:spcPct val="100000"/>
              </a:lnSpc>
              <a:buNone/>
              <a:tabLst>
                <a:tab pos="0" algn="l"/>
              </a:tabLst>
            </a:pPr>
            <a:endParaRPr lang="hu-HU" sz="2000" b="0" u="none" strike="noStrike">
              <a:solidFill>
                <a:srgbClr val="000000"/>
              </a:solidFill>
              <a:effectLst/>
              <a:uFillTx/>
              <a:latin typeface="Arial"/>
            </a:endParaRPr>
          </a:p>
          <a:p>
            <a:pPr indent="0">
              <a:lnSpc>
                <a:spcPct val="100000"/>
              </a:lnSpc>
              <a:buNone/>
              <a:tabLst>
                <a:tab pos="0" algn="l"/>
              </a:tabLst>
            </a:pPr>
            <a:r>
              <a:rPr lang="hu-HU" sz="2000" b="0" u="none" strike="noStrike">
                <a:solidFill>
                  <a:srgbClr val="000000"/>
                </a:solidFill>
                <a:effectLst/>
                <a:uFillTx/>
                <a:latin typeface="Arial"/>
              </a:rPr>
              <a:t>Amennyiben a saját zaklatott lelkiállapotunkban senkit sem érünk el, aki ezzel a figyelemmel tudna felénk fordulni, kiváló megoldási lehetőség ugyanezt imában megtenni. (A Zsoltárok a Biblia leghosszabb könyve, és legtöbbjük arra ad – néha meghökkentő! – mintát, hogyan fejezi ki a félelmét, dühét, csalódottságát, örömét stb. az istenfélő ember.) Ha világnézetünk miatt ez nem opció, akkor papírra vethetjük vagy gépbe írhatjuk a gondolatainkat és érzéseinket –; ekkor érdemes ügyelni, hogy kifejtsük mind a „mi történt”, mind a „hogyan érzem magam” témát!</a:t>
            </a:r>
          </a:p>
          <a:p>
            <a:pPr indent="0">
              <a:lnSpc>
                <a:spcPct val="100000"/>
              </a:lnSpc>
              <a:buNone/>
              <a:tabLst>
                <a:tab pos="0" algn="l"/>
              </a:tabLst>
            </a:pPr>
            <a:endParaRPr lang="hu-HU" sz="2000" b="0" u="none" strike="noStrike">
              <a:solidFill>
                <a:srgbClr val="000000"/>
              </a:solidFill>
              <a:effectLst/>
              <a:uFillTx/>
              <a:latin typeface="Arial"/>
            </a:endParaRPr>
          </a:p>
        </p:txBody>
      </p:sp>
      <p:sp>
        <p:nvSpPr>
          <p:cNvPr id="149" name="PlaceHolder 3"/>
          <p:cNvSpPr>
            <a:spLocks noGrp="1"/>
          </p:cNvSpPr>
          <p:nvPr>
            <p:ph type="sldNum" idx="44"/>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BB8D968B-C0E4-4724-9E11-2EB6A0F8E78B}" type="slidenum">
              <a:rPr lang="hu-HU" sz="1200" b="0" u="none" strike="noStrike">
                <a:solidFill>
                  <a:srgbClr val="000000"/>
                </a:solidFill>
                <a:effectLst/>
                <a:uFillTx/>
                <a:latin typeface="Times New Roman"/>
              </a:rPr>
              <a:t>11</a:t>
            </a:fld>
            <a:endParaRPr lang="hu-HU" sz="1200" b="0" u="none" strike="noStrike">
              <a:solidFill>
                <a:srgbClr val="000000"/>
              </a:solidFill>
              <a:effectLst/>
              <a:uFillTx/>
              <a:latin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PlaceHolder 1"/>
          <p:cNvSpPr>
            <a:spLocks noGrp="1" noRot="1" noChangeAspect="1"/>
          </p:cNvSpPr>
          <p:nvPr>
            <p:ph type="sldImg"/>
          </p:nvPr>
        </p:nvSpPr>
        <p:spPr>
          <a:xfrm>
            <a:off x="685800" y="1143000"/>
            <a:ext cx="5484960" cy="3084840"/>
          </a:xfrm>
          <a:prstGeom prst="rect">
            <a:avLst/>
          </a:prstGeom>
          <a:ln w="0">
            <a:noFill/>
          </a:ln>
        </p:spPr>
      </p:sp>
      <p:sp>
        <p:nvSpPr>
          <p:cNvPr id="151" name="PlaceHolder 2"/>
          <p:cNvSpPr>
            <a:spLocks noGrp="1"/>
          </p:cNvSpPr>
          <p:nvPr>
            <p:ph type="body"/>
          </p:nvPr>
        </p:nvSpPr>
        <p:spPr>
          <a:xfrm>
            <a:off x="685800" y="4400640"/>
            <a:ext cx="5484960" cy="3598920"/>
          </a:xfrm>
          <a:prstGeom prst="rect">
            <a:avLst/>
          </a:prstGeom>
          <a:noFill/>
          <a:ln w="0">
            <a:noFill/>
          </a:ln>
        </p:spPr>
        <p:txBody>
          <a:bodyPr lIns="91440" tIns="45720" rIns="91440" bIns="45720" anchor="t">
            <a:noAutofit/>
          </a:bodyPr>
          <a:lstStyle/>
          <a:p>
            <a:pPr indent="0">
              <a:lnSpc>
                <a:spcPct val="100000"/>
              </a:lnSpc>
              <a:buNone/>
              <a:tabLst>
                <a:tab pos="0" algn="l"/>
              </a:tabLst>
            </a:pPr>
            <a:r>
              <a:rPr lang="hu-HU" sz="2000" b="0" u="none" strike="noStrike">
                <a:solidFill>
                  <a:srgbClr val="000000"/>
                </a:solidFill>
                <a:effectLst/>
                <a:uFillTx/>
                <a:latin typeface="Arial"/>
              </a:rPr>
              <a:t>A meditáció fogalma alatt a magyar köznyelv nagyon mást értett 20 évvel ezelőtt, mint ma. A fogalom tisztázása végett…</a:t>
            </a:r>
          </a:p>
        </p:txBody>
      </p:sp>
      <p:sp>
        <p:nvSpPr>
          <p:cNvPr id="152" name="PlaceHolder 3"/>
          <p:cNvSpPr>
            <a:spLocks noGrp="1"/>
          </p:cNvSpPr>
          <p:nvPr>
            <p:ph type="sldNum" idx="45"/>
          </p:nvPr>
        </p:nvSpPr>
        <p:spPr>
          <a:xfrm>
            <a:off x="3884760" y="8685360"/>
            <a:ext cx="2970360" cy="457200"/>
          </a:xfrm>
          <a:prstGeom prst="rect">
            <a:avLst/>
          </a:prstGeom>
          <a:noFill/>
          <a:ln w="0">
            <a:noFill/>
          </a:ln>
        </p:spPr>
        <p:txBody>
          <a:bodyPr lIns="91440" tIns="45720" rIns="91440" bIns="45720" anchor="b">
            <a:noAutofit/>
          </a:bodyPr>
          <a:lstStyle>
            <a:lvl1pPr indent="0" algn="r">
              <a:lnSpc>
                <a:spcPct val="100000"/>
              </a:lnSpc>
              <a:buNone/>
              <a:tabLst>
                <a:tab pos="0" algn="l"/>
              </a:tabLst>
              <a:defRPr lang="hu-HU" sz="1200" b="0" u="none" strike="noStrike">
                <a:solidFill>
                  <a:srgbClr val="000000"/>
                </a:solidFill>
                <a:effectLst/>
                <a:uFillTx/>
                <a:latin typeface="Times New Roman"/>
              </a:defRPr>
            </a:lvl1pPr>
          </a:lstStyle>
          <a:p>
            <a:pPr indent="0" algn="r">
              <a:lnSpc>
                <a:spcPct val="100000"/>
              </a:lnSpc>
              <a:buNone/>
              <a:tabLst>
                <a:tab pos="0" algn="l"/>
              </a:tabLst>
            </a:pPr>
            <a:fld id="{A415AE61-374D-4596-9312-3EAF5338A452}" type="slidenum">
              <a:rPr lang="hu-HU" sz="1200" b="0" u="none" strike="noStrike">
                <a:solidFill>
                  <a:srgbClr val="000000"/>
                </a:solidFill>
                <a:effectLst/>
                <a:uFillTx/>
                <a:latin typeface="Times New Roman"/>
              </a:rPr>
              <a:t>12</a:t>
            </a:fld>
            <a:endParaRPr lang="hu-HU" sz="1200" b="0" u="none" strike="noStrike">
              <a:solidFill>
                <a:srgbClr val="000000"/>
              </a:solidFill>
              <a:effectLst/>
              <a:uFillTx/>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8724960" y="365040"/>
            <a:ext cx="2627640" cy="5810400"/>
          </a:xfrm>
          <a:prstGeom prst="rect">
            <a:avLst/>
          </a:prstGeom>
          <a:noFill/>
          <a:ln w="0">
            <a:noFill/>
          </a:ln>
        </p:spPr>
        <p:txBody>
          <a:bodyPr vert="eaVert"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SemiBold"/>
              </a:rPr>
              <a:t>Mintacím szerkesztése</a:t>
            </a:r>
            <a:endParaRPr lang="hu-HU" sz="4400" b="0" u="none" strike="noStrike">
              <a:solidFill>
                <a:srgbClr val="000000"/>
              </a:solidFill>
              <a:effectLst/>
              <a:uFillTx/>
              <a:latin typeface="Arial"/>
            </a:endParaRPr>
          </a:p>
        </p:txBody>
      </p:sp>
      <p:sp>
        <p:nvSpPr>
          <p:cNvPr id="6" name="PlaceHolder 2"/>
          <p:cNvSpPr>
            <a:spLocks noGrp="1"/>
          </p:cNvSpPr>
          <p:nvPr>
            <p:ph type="body"/>
          </p:nvPr>
        </p:nvSpPr>
        <p:spPr>
          <a:xfrm>
            <a:off x="838080" y="365040"/>
            <a:ext cx="7732800" cy="5810400"/>
          </a:xfrm>
          <a:prstGeom prst="rect">
            <a:avLst/>
          </a:prstGeom>
          <a:noFill/>
          <a:ln w="0">
            <a:noFill/>
          </a:ln>
        </p:spPr>
        <p:txBody>
          <a:bodyPr vert="eaVert" lIns="91440" tIns="45720" rIns="91440" bIns="45720" anchor="t">
            <a:noAutofit/>
          </a:bodyPr>
          <a:lstStyle/>
          <a:p>
            <a:pPr marL="228600" indent="-228600" defTabSz="914400">
              <a:lnSpc>
                <a:spcPct val="90000"/>
              </a:lnSpc>
              <a:spcBef>
                <a:spcPts val="1001"/>
              </a:spcBef>
              <a:buClr>
                <a:srgbClr val="3C87B6"/>
              </a:buClr>
              <a:buFont typeface="Arial"/>
              <a:buChar char="•"/>
            </a:pPr>
            <a:r>
              <a:rPr lang="hu-HU" sz="2800" b="0" u="none" strike="noStrike">
                <a:solidFill>
                  <a:srgbClr val="3C87B6"/>
                </a:solidFill>
                <a:effectLst/>
                <a:uFillTx/>
                <a:latin typeface="Montserrat SemiBold"/>
              </a:rPr>
              <a:t>Mintaszöveg szerkesztése</a:t>
            </a:r>
            <a:endParaRPr lang="hu-HU" sz="2800" b="0" u="none" strike="noStrike">
              <a:solidFill>
                <a:srgbClr val="000000"/>
              </a:solidFill>
              <a:effectLst/>
              <a:uFillTx/>
              <a:latin typeface="Arial"/>
            </a:endParaRPr>
          </a:p>
          <a:p>
            <a:pPr marL="685800" lvl="1" indent="-228600" defTabSz="914400">
              <a:lnSpc>
                <a:spcPct val="90000"/>
              </a:lnSpc>
              <a:spcBef>
                <a:spcPts val="499"/>
              </a:spcBef>
              <a:buClr>
                <a:srgbClr val="3C87B6"/>
              </a:buClr>
              <a:buFont typeface="Arial"/>
              <a:buChar char="•"/>
            </a:pPr>
            <a:r>
              <a:rPr lang="hu-HU" sz="2400" b="0" u="none" strike="noStrike">
                <a:solidFill>
                  <a:srgbClr val="3C87B6"/>
                </a:solidFill>
                <a:effectLst/>
                <a:uFillTx/>
                <a:latin typeface="Montserrat Medium"/>
              </a:rPr>
              <a:t>Második szint</a:t>
            </a:r>
            <a:endParaRPr lang="hu-HU" sz="2400" b="0" u="none" strike="noStrike">
              <a:solidFill>
                <a:srgbClr val="000000"/>
              </a:solidFill>
              <a:effectLst/>
              <a:uFillTx/>
              <a:latin typeface="Arial"/>
            </a:endParaRPr>
          </a:p>
          <a:p>
            <a:pPr marL="1143000" lvl="2" indent="-228600" defTabSz="914400">
              <a:lnSpc>
                <a:spcPct val="90000"/>
              </a:lnSpc>
              <a:spcBef>
                <a:spcPts val="499"/>
              </a:spcBef>
              <a:buClr>
                <a:srgbClr val="3C87B6"/>
              </a:buClr>
              <a:buFont typeface="Arial"/>
              <a:buChar char="•"/>
            </a:pPr>
            <a:r>
              <a:rPr lang="hu-HU" sz="2000" b="0" u="none" strike="noStrike">
                <a:solidFill>
                  <a:srgbClr val="3C87B6"/>
                </a:solidFill>
                <a:effectLst/>
                <a:uFillTx/>
                <a:latin typeface="Montserrat Light"/>
              </a:rPr>
              <a:t>Harmadik szint</a:t>
            </a:r>
            <a:endParaRPr lang="hu-HU" sz="2000" b="0" u="none" strike="noStrike">
              <a:solidFill>
                <a:srgbClr val="000000"/>
              </a:solidFill>
              <a:effectLst/>
              <a:uFillTx/>
              <a:latin typeface="Arial"/>
            </a:endParaRPr>
          </a:p>
          <a:p>
            <a:pPr marL="1600200" lvl="3" indent="-228600" defTabSz="914400">
              <a:lnSpc>
                <a:spcPct val="90000"/>
              </a:lnSpc>
              <a:spcBef>
                <a:spcPts val="499"/>
              </a:spcBef>
              <a:buClr>
                <a:srgbClr val="3C87B6"/>
              </a:buClr>
              <a:buFont typeface="Arial"/>
              <a:buChar char="•"/>
            </a:pPr>
            <a:r>
              <a:rPr lang="hu-HU" sz="1800" b="0" u="none" strike="noStrike">
                <a:solidFill>
                  <a:srgbClr val="3C87B6"/>
                </a:solidFill>
                <a:effectLst/>
                <a:uFillTx/>
                <a:latin typeface="Montserrat Light"/>
              </a:rPr>
              <a:t>Negyedik szint</a:t>
            </a:r>
            <a:endParaRPr lang="hu-HU" sz="1800" b="0" u="none" strike="noStrike">
              <a:solidFill>
                <a:srgbClr val="000000"/>
              </a:solidFill>
              <a:effectLst/>
              <a:uFillTx/>
              <a:latin typeface="Arial"/>
            </a:endParaRPr>
          </a:p>
          <a:p>
            <a:pPr marL="2057400" lvl="4" indent="-228600" defTabSz="914400">
              <a:lnSpc>
                <a:spcPct val="90000"/>
              </a:lnSpc>
              <a:spcBef>
                <a:spcPts val="499"/>
              </a:spcBef>
              <a:buClr>
                <a:srgbClr val="3C87B6"/>
              </a:buClr>
              <a:buFont typeface="Arial"/>
              <a:buChar char="•"/>
            </a:pPr>
            <a:r>
              <a:rPr lang="hu-HU" sz="1800" b="0" u="none" strike="noStrike">
                <a:solidFill>
                  <a:srgbClr val="3C87B6"/>
                </a:solidFill>
                <a:effectLst/>
                <a:uFillTx/>
                <a:latin typeface="Montserrat Light"/>
              </a:rPr>
              <a:t>Ötödik szint</a:t>
            </a:r>
            <a:endParaRPr lang="hu-HU" sz="1800" b="0" u="none" strike="noStrike">
              <a:solidFill>
                <a:srgbClr val="000000"/>
              </a:solidFill>
              <a:effectLst/>
              <a:uFillTx/>
              <a:latin typeface="Arial"/>
            </a:endParaRPr>
          </a:p>
        </p:txBody>
      </p:sp>
      <p:sp>
        <p:nvSpPr>
          <p:cNvPr id="2" name="PlaceHolder 3"/>
          <p:cNvSpPr>
            <a:spLocks noGrp="1"/>
          </p:cNvSpPr>
          <p:nvPr>
            <p:ph type="dt" idx="1"/>
          </p:nvPr>
        </p:nvSpPr>
        <p:spPr>
          <a:xfrm>
            <a:off x="838080" y="6356520"/>
            <a:ext cx="2741760" cy="363600"/>
          </a:xfrm>
          <a:prstGeom prst="rect">
            <a:avLst/>
          </a:prstGeom>
          <a:noFill/>
          <a:ln w="0">
            <a:noFill/>
          </a:ln>
        </p:spPr>
        <p:txBody>
          <a:bodyPr lIns="91440" tIns="45720" rIns="91440" bIns="45720" anchor="ctr">
            <a:noAutofit/>
          </a:bodyPr>
          <a:lstStyle>
            <a:lvl1pPr indent="0"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defTabSz="914400">
              <a:lnSpc>
                <a:spcPct val="100000"/>
              </a:lnSpc>
              <a:buNone/>
              <a:tabLst>
                <a:tab pos="0" algn="l"/>
              </a:tabLst>
            </a:pPr>
            <a:r>
              <a:rPr lang="hu-HU" sz="1200" b="0" u="none" strike="noStrike">
                <a:solidFill>
                  <a:schemeClr val="dk1">
                    <a:tint val="75000"/>
                  </a:schemeClr>
                </a:solidFill>
                <a:effectLst/>
                <a:uFillTx/>
                <a:latin typeface="Calibri"/>
              </a:rPr>
              <a:t>&lt;dátum/idő&gt;</a:t>
            </a:r>
            <a:endParaRPr lang="hu-HU" sz="1200" b="0" u="none" strike="noStrike">
              <a:solidFill>
                <a:srgbClr val="000000"/>
              </a:solidFill>
              <a:effectLst/>
              <a:uFillTx/>
              <a:latin typeface="Times New Roman"/>
            </a:endParaRPr>
          </a:p>
        </p:txBody>
      </p:sp>
      <p:sp>
        <p:nvSpPr>
          <p:cNvPr id="3" name="PlaceHolder 4"/>
          <p:cNvSpPr>
            <a:spLocks noGrp="1"/>
          </p:cNvSpPr>
          <p:nvPr>
            <p:ph type="ftr" idx="2"/>
          </p:nvPr>
        </p:nvSpPr>
        <p:spPr>
          <a:xfrm>
            <a:off x="4038480" y="6356520"/>
            <a:ext cx="4113360" cy="363600"/>
          </a:xfrm>
          <a:prstGeom prst="rect">
            <a:avLst/>
          </a:prstGeom>
          <a:noFill/>
          <a:ln w="0">
            <a:noFill/>
          </a:ln>
        </p:spPr>
        <p:txBody>
          <a:bodyPr lIns="91440" tIns="45720" rIns="91440" bIns="45720" anchor="ctr">
            <a:noAutofit/>
          </a:bodyPr>
          <a:lstStyle>
            <a:lvl1pPr indent="0" algn="ctr">
              <a:lnSpc>
                <a:spcPct val="100000"/>
              </a:lnSpc>
              <a:buNone/>
              <a:tabLst>
                <a:tab pos="0" algn="l"/>
              </a:tabLst>
              <a:defRPr lang="hu-HU" sz="1400" b="0" u="none" strike="noStrike">
                <a:solidFill>
                  <a:srgbClr val="000000"/>
                </a:solidFill>
                <a:effectLst/>
                <a:uFillTx/>
                <a:latin typeface="Times New Roman"/>
              </a:defRPr>
            </a:lvl1pPr>
          </a:lstStyle>
          <a:p>
            <a:pPr indent="0" algn="ctr">
              <a:lnSpc>
                <a:spcPct val="100000"/>
              </a:lnSpc>
              <a:buNone/>
              <a:tabLst>
                <a:tab pos="0" algn="l"/>
              </a:tabLst>
            </a:pPr>
            <a:r>
              <a:rPr lang="hu-HU" sz="1400" b="0" u="none" strike="noStrike">
                <a:solidFill>
                  <a:srgbClr val="000000"/>
                </a:solidFill>
                <a:effectLst/>
                <a:uFillTx/>
                <a:latin typeface="Times New Roman"/>
              </a:rPr>
              <a:t>&lt;élőláb&gt;</a:t>
            </a:r>
          </a:p>
        </p:txBody>
      </p:sp>
      <p:sp>
        <p:nvSpPr>
          <p:cNvPr id="4" name="PlaceHolder 5"/>
          <p:cNvSpPr>
            <a:spLocks noGrp="1"/>
          </p:cNvSpPr>
          <p:nvPr>
            <p:ph type="sldNum" idx="3"/>
          </p:nvPr>
        </p:nvSpPr>
        <p:spPr>
          <a:xfrm>
            <a:off x="8610480" y="6356520"/>
            <a:ext cx="2741760" cy="363600"/>
          </a:xfrm>
          <a:prstGeom prst="rect">
            <a:avLst/>
          </a:prstGeom>
          <a:noFill/>
          <a:ln w="0">
            <a:noFill/>
          </a:ln>
        </p:spPr>
        <p:txBody>
          <a:bodyPr lIns="91440" tIns="45720" rIns="91440" bIns="45720" anchor="ctr">
            <a:noAutofit/>
          </a:bodyPr>
          <a:lstStyle>
            <a:lvl1pPr indent="0" algn="r"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algn="r" defTabSz="914400">
              <a:lnSpc>
                <a:spcPct val="100000"/>
              </a:lnSpc>
              <a:buNone/>
              <a:tabLst>
                <a:tab pos="0" algn="l"/>
              </a:tabLst>
            </a:pPr>
            <a:fld id="{5B4F5F49-28A1-43C8-8C86-C08EA1FE5227}" type="slidenum">
              <a:rPr lang="hu-HU" sz="1200" b="0" u="none" strike="noStrike">
                <a:solidFill>
                  <a:schemeClr val="dk1">
                    <a:tint val="75000"/>
                  </a:schemeClr>
                </a:solidFill>
                <a:effectLst/>
                <a:uFillTx/>
                <a:latin typeface="Calibri"/>
              </a:rPr>
              <a:t>‹#›</a:t>
            </a:fld>
            <a:endParaRPr lang="hu-HU" sz="1200" b="0" u="none" strike="noStrike">
              <a:solidFill>
                <a:srgbClr val="000000"/>
              </a:solidFill>
              <a:effectLst/>
              <a:uFillTx/>
              <a:latin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Címdia">
    <p:bg>
      <p:bgPr>
        <a:solidFill>
          <a:srgbClr val="FFFFFF"/>
        </a:solidFill>
        <a:effectLst/>
      </p:bgPr>
    </p:bg>
    <p:spTree>
      <p:nvGrpSpPr>
        <p:cNvPr id="1" name=""/>
        <p:cNvGrpSpPr/>
        <p:nvPr/>
      </p:nvGrpSpPr>
      <p:grpSpPr>
        <a:xfrm>
          <a:off x="0" y="0"/>
          <a:ext cx="0" cy="0"/>
          <a:chOff x="0" y="0"/>
          <a:chExt cx="0" cy="0"/>
        </a:xfrm>
      </p:grpSpPr>
      <p:sp>
        <p:nvSpPr>
          <p:cNvPr id="49" name="PlaceHolder 1"/>
          <p:cNvSpPr>
            <a:spLocks noGrp="1"/>
          </p:cNvSpPr>
          <p:nvPr>
            <p:ph type="title"/>
          </p:nvPr>
        </p:nvSpPr>
        <p:spPr>
          <a:xfrm>
            <a:off x="1523880" y="1122480"/>
            <a:ext cx="9142560" cy="2386080"/>
          </a:xfrm>
          <a:prstGeom prst="rect">
            <a:avLst/>
          </a:prstGeom>
          <a:noFill/>
          <a:ln w="0">
            <a:noFill/>
          </a:ln>
        </p:spPr>
        <p:txBody>
          <a:bodyPr lIns="91440" tIns="45720" rIns="91440" bIns="45720" anchor="b">
            <a:noAutofit/>
          </a:bodyPr>
          <a:lstStyle/>
          <a:p>
            <a:pPr indent="0" algn="ctr" defTabSz="914400">
              <a:lnSpc>
                <a:spcPct val="90000"/>
              </a:lnSpc>
              <a:buNone/>
              <a:tabLst>
                <a:tab pos="0" algn="l"/>
              </a:tabLst>
            </a:pPr>
            <a:r>
              <a:rPr lang="hu-HU" sz="6000" b="0" u="none" strike="noStrike">
                <a:solidFill>
                  <a:srgbClr val="3C87B6"/>
                </a:solidFill>
                <a:effectLst/>
                <a:uFillTx/>
                <a:latin typeface="Montserrat SemiBold"/>
              </a:rPr>
              <a:t>Mintacím szerkesztése</a:t>
            </a:r>
            <a:endParaRPr lang="hu-HU" sz="6000" b="0" u="none" strike="noStrike">
              <a:solidFill>
                <a:srgbClr val="000000"/>
              </a:solidFill>
              <a:effectLst/>
              <a:uFillTx/>
              <a:latin typeface="Arial"/>
            </a:endParaRPr>
          </a:p>
        </p:txBody>
      </p:sp>
      <p:sp>
        <p:nvSpPr>
          <p:cNvPr id="50" name="PlaceHolder 2"/>
          <p:cNvSpPr>
            <a:spLocks noGrp="1"/>
          </p:cNvSpPr>
          <p:nvPr>
            <p:ph type="dt" idx="28"/>
          </p:nvPr>
        </p:nvSpPr>
        <p:spPr>
          <a:xfrm>
            <a:off x="838080" y="6356520"/>
            <a:ext cx="2741760" cy="363600"/>
          </a:xfrm>
          <a:prstGeom prst="rect">
            <a:avLst/>
          </a:prstGeom>
          <a:noFill/>
          <a:ln w="0">
            <a:noFill/>
          </a:ln>
        </p:spPr>
        <p:txBody>
          <a:bodyPr lIns="91440" tIns="45720" rIns="91440" bIns="45720" anchor="ctr">
            <a:noAutofit/>
          </a:bodyPr>
          <a:lstStyle>
            <a:lvl1pPr indent="0"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defTabSz="914400">
              <a:lnSpc>
                <a:spcPct val="100000"/>
              </a:lnSpc>
              <a:buNone/>
              <a:tabLst>
                <a:tab pos="0" algn="l"/>
              </a:tabLst>
            </a:pPr>
            <a:r>
              <a:rPr lang="hu-HU" sz="1200" b="0" u="none" strike="noStrike">
                <a:solidFill>
                  <a:schemeClr val="dk1">
                    <a:tint val="75000"/>
                  </a:schemeClr>
                </a:solidFill>
                <a:effectLst/>
                <a:uFillTx/>
                <a:latin typeface="Calibri"/>
              </a:rPr>
              <a:t>&lt;dátum/idő&gt;</a:t>
            </a:r>
            <a:endParaRPr lang="hu-HU" sz="1200" b="0" u="none" strike="noStrike">
              <a:solidFill>
                <a:srgbClr val="000000"/>
              </a:solidFill>
              <a:effectLst/>
              <a:uFillTx/>
              <a:latin typeface="Times New Roman"/>
            </a:endParaRPr>
          </a:p>
        </p:txBody>
      </p:sp>
      <p:sp>
        <p:nvSpPr>
          <p:cNvPr id="51" name="PlaceHolder 3"/>
          <p:cNvSpPr>
            <a:spLocks noGrp="1"/>
          </p:cNvSpPr>
          <p:nvPr>
            <p:ph type="ftr" idx="29"/>
          </p:nvPr>
        </p:nvSpPr>
        <p:spPr>
          <a:xfrm>
            <a:off x="4038480" y="6356520"/>
            <a:ext cx="4113360" cy="363600"/>
          </a:xfrm>
          <a:prstGeom prst="rect">
            <a:avLst/>
          </a:prstGeom>
          <a:noFill/>
          <a:ln w="0">
            <a:noFill/>
          </a:ln>
        </p:spPr>
        <p:txBody>
          <a:bodyPr lIns="91440" tIns="45720" rIns="91440" bIns="45720" anchor="ctr">
            <a:noAutofit/>
          </a:bodyPr>
          <a:lstStyle>
            <a:lvl1pPr indent="0" algn="ctr">
              <a:lnSpc>
                <a:spcPct val="100000"/>
              </a:lnSpc>
              <a:buNone/>
              <a:tabLst>
                <a:tab pos="0" algn="l"/>
              </a:tabLst>
              <a:defRPr lang="hu-HU" sz="1400" b="0" u="none" strike="noStrike">
                <a:solidFill>
                  <a:srgbClr val="000000"/>
                </a:solidFill>
                <a:effectLst/>
                <a:uFillTx/>
                <a:latin typeface="Times New Roman"/>
              </a:defRPr>
            </a:lvl1pPr>
          </a:lstStyle>
          <a:p>
            <a:pPr indent="0" algn="ctr">
              <a:lnSpc>
                <a:spcPct val="100000"/>
              </a:lnSpc>
              <a:buNone/>
              <a:tabLst>
                <a:tab pos="0" algn="l"/>
              </a:tabLst>
            </a:pPr>
            <a:r>
              <a:rPr lang="hu-HU" sz="1400" b="0" u="none" strike="noStrike">
                <a:solidFill>
                  <a:srgbClr val="000000"/>
                </a:solidFill>
                <a:effectLst/>
                <a:uFillTx/>
                <a:latin typeface="Times New Roman"/>
              </a:rPr>
              <a:t>&lt;élőláb&gt;</a:t>
            </a:r>
          </a:p>
        </p:txBody>
      </p:sp>
      <p:sp>
        <p:nvSpPr>
          <p:cNvPr id="52" name="PlaceHolder 4"/>
          <p:cNvSpPr>
            <a:spLocks noGrp="1"/>
          </p:cNvSpPr>
          <p:nvPr>
            <p:ph type="sldNum" idx="30"/>
          </p:nvPr>
        </p:nvSpPr>
        <p:spPr>
          <a:xfrm>
            <a:off x="8610480" y="6356520"/>
            <a:ext cx="2741760" cy="363600"/>
          </a:xfrm>
          <a:prstGeom prst="rect">
            <a:avLst/>
          </a:prstGeom>
          <a:noFill/>
          <a:ln w="0">
            <a:noFill/>
          </a:ln>
        </p:spPr>
        <p:txBody>
          <a:bodyPr lIns="91440" tIns="45720" rIns="91440" bIns="45720" anchor="ctr">
            <a:noAutofit/>
          </a:bodyPr>
          <a:lstStyle>
            <a:lvl1pPr indent="0" algn="r"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algn="r" defTabSz="914400">
              <a:lnSpc>
                <a:spcPct val="100000"/>
              </a:lnSpc>
              <a:buNone/>
              <a:tabLst>
                <a:tab pos="0" algn="l"/>
              </a:tabLst>
            </a:pPr>
            <a:fld id="{AC7B372F-3781-459E-A6C1-F0CF2614AE2E}" type="slidenum">
              <a:rPr lang="hu-HU" sz="1200" b="0" u="none" strike="noStrike">
                <a:solidFill>
                  <a:schemeClr val="dk1">
                    <a:tint val="75000"/>
                  </a:schemeClr>
                </a:solidFill>
                <a:effectLst/>
                <a:uFillTx/>
                <a:latin typeface="Calibri"/>
              </a:rPr>
              <a:t>‹#›</a:t>
            </a:fld>
            <a:endParaRPr lang="hu-HU" sz="1200" b="0" u="none" strike="noStrike">
              <a:solidFill>
                <a:srgbClr val="000000"/>
              </a:solidFill>
              <a:effectLst/>
              <a:uFillTx/>
              <a:latin typeface="Times New Roman"/>
            </a:endParaRPr>
          </a:p>
        </p:txBody>
      </p:sp>
      <p:sp>
        <p:nvSpPr>
          <p:cNvPr id="53" name="PlaceHolder 5"/>
          <p:cNvSpPr>
            <a:spLocks noGrp="1"/>
          </p:cNvSpPr>
          <p:nvPr>
            <p:ph type="body"/>
          </p:nvPr>
        </p:nvSpPr>
        <p:spPr>
          <a:xfrm>
            <a:off x="609480" y="1604520"/>
            <a:ext cx="10971360" cy="397620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hu-HU" sz="2800" b="0" u="none" strike="noStrike">
                <a:solidFill>
                  <a:srgbClr val="3C87B6"/>
                </a:solidFill>
                <a:effectLst/>
                <a:uFillTx/>
                <a:latin typeface="Montserrat SemiBold"/>
              </a:rPr>
              <a:t>Vázlatszöveg formátumának szerkesztése</a:t>
            </a:r>
            <a:endParaRPr lang="hu-HU" sz="2800" b="0" u="none" strike="noStrike">
              <a:solidFill>
                <a:srgbClr val="000000"/>
              </a:solidFill>
              <a:effectLst/>
              <a:uFillTx/>
              <a:latin typeface="Arial"/>
            </a:endParaRPr>
          </a:p>
          <a:p>
            <a:pPr marL="864000" lvl="1" indent="-324000">
              <a:lnSpc>
                <a:spcPct val="90000"/>
              </a:lnSpc>
              <a:spcBef>
                <a:spcPts val="1134"/>
              </a:spcBef>
              <a:buClr>
                <a:srgbClr val="000000"/>
              </a:buClr>
              <a:buSzPct val="75000"/>
              <a:buFont typeface="Symbol" charset="2"/>
              <a:buChar char=""/>
            </a:pPr>
            <a:r>
              <a:rPr lang="hu-HU" sz="2000" b="0" u="none" strike="noStrike">
                <a:solidFill>
                  <a:srgbClr val="3C87B6"/>
                </a:solidFill>
                <a:effectLst/>
                <a:uFillTx/>
                <a:latin typeface="Montserrat Light"/>
              </a:rPr>
              <a:t>Második vázlatszint</a:t>
            </a:r>
            <a:endParaRPr lang="hu-HU" sz="2000" b="0" u="none" strike="noStrike">
              <a:solidFill>
                <a:srgbClr val="000000"/>
              </a:solidFill>
              <a:effectLst/>
              <a:uFillTx/>
              <a:latin typeface="Arial"/>
            </a:endParaRPr>
          </a:p>
          <a:p>
            <a:pPr marL="1296000" lvl="2" indent="-288000">
              <a:lnSpc>
                <a:spcPct val="90000"/>
              </a:lnSpc>
              <a:spcBef>
                <a:spcPts val="850"/>
              </a:spcBef>
              <a:buClr>
                <a:srgbClr val="000000"/>
              </a:buClr>
              <a:buSzPct val="45000"/>
              <a:buFont typeface="Wingdings" charset="2"/>
              <a:buChar char=""/>
            </a:pPr>
            <a:r>
              <a:rPr lang="hu-HU" sz="1800" b="0" u="none" strike="noStrike">
                <a:solidFill>
                  <a:srgbClr val="3C87B6"/>
                </a:solidFill>
                <a:effectLst/>
                <a:uFillTx/>
                <a:latin typeface="Montserrat Light"/>
              </a:rPr>
              <a:t>Harmadik vázlatszint</a:t>
            </a:r>
            <a:endParaRPr lang="hu-HU" sz="1800" b="0" u="none" strike="noStrike">
              <a:solidFill>
                <a:srgbClr val="000000"/>
              </a:solidFill>
              <a:effectLst/>
              <a:uFillTx/>
              <a:latin typeface="Arial"/>
            </a:endParaRPr>
          </a:p>
          <a:p>
            <a:pPr marL="1728000" lvl="3" indent="-216000">
              <a:lnSpc>
                <a:spcPct val="90000"/>
              </a:lnSpc>
              <a:spcBef>
                <a:spcPts val="567"/>
              </a:spcBef>
              <a:buClr>
                <a:srgbClr val="000000"/>
              </a:buClr>
              <a:buSzPct val="75000"/>
              <a:buFont typeface="Symbol" charset="2"/>
              <a:buChar char=""/>
            </a:pPr>
            <a:r>
              <a:rPr lang="hu-HU" sz="1800" b="0" u="none" strike="noStrike">
                <a:solidFill>
                  <a:srgbClr val="3C87B6"/>
                </a:solidFill>
                <a:effectLst/>
                <a:uFillTx/>
                <a:latin typeface="Montserrat Light"/>
              </a:rPr>
              <a:t>Negyedik vázlatszint</a:t>
            </a:r>
            <a:endParaRPr lang="hu-HU" sz="1800" b="0" u="none" strike="noStrike">
              <a:solidFill>
                <a:srgbClr val="000000"/>
              </a:solidFill>
              <a:effectLst/>
              <a:uFillTx/>
              <a:latin typeface="Arial"/>
            </a:endParaRPr>
          </a:p>
          <a:p>
            <a:pPr marL="2160000" lvl="4" indent="-216000">
              <a:lnSpc>
                <a:spcPct val="90000"/>
              </a:lnSpc>
              <a:spcBef>
                <a:spcPts val="283"/>
              </a:spcBef>
              <a:buClr>
                <a:srgbClr val="000000"/>
              </a:buClr>
              <a:buSzPct val="45000"/>
              <a:buFont typeface="Wingdings" charset="2"/>
              <a:buChar char=""/>
            </a:pPr>
            <a:r>
              <a:rPr lang="hu-HU" sz="2000" b="0" u="none" strike="noStrike">
                <a:solidFill>
                  <a:srgbClr val="3C87B6"/>
                </a:solidFill>
                <a:effectLst/>
                <a:uFillTx/>
                <a:latin typeface="Montserrat Light"/>
              </a:rPr>
              <a:t>Ötödik vázlatszint</a:t>
            </a:r>
            <a:endParaRPr lang="hu-HU" sz="2000" b="0" u="none" strike="noStrike">
              <a:solidFill>
                <a:srgbClr val="000000"/>
              </a:solidFill>
              <a:effectLst/>
              <a:uFillTx/>
              <a:latin typeface="Arial"/>
            </a:endParaRPr>
          </a:p>
          <a:p>
            <a:pPr marL="2592000" lvl="5" indent="-216000">
              <a:lnSpc>
                <a:spcPct val="90000"/>
              </a:lnSpc>
              <a:spcBef>
                <a:spcPts val="283"/>
              </a:spcBef>
              <a:buClr>
                <a:srgbClr val="000000"/>
              </a:buClr>
              <a:buSzPct val="45000"/>
              <a:buFont typeface="Wingdings" charset="2"/>
              <a:buChar char=""/>
            </a:pPr>
            <a:r>
              <a:rPr lang="hu-HU" sz="2000" b="0" u="none" strike="noStrike">
                <a:solidFill>
                  <a:srgbClr val="3C87B6"/>
                </a:solidFill>
                <a:effectLst/>
                <a:uFillTx/>
                <a:latin typeface="Montserrat Light"/>
              </a:rPr>
              <a:t>Hatodik vázlatszint</a:t>
            </a:r>
            <a:endParaRPr lang="hu-HU" sz="2000" b="0" u="none" strike="noStrike">
              <a:solidFill>
                <a:srgbClr val="000000"/>
              </a:solidFill>
              <a:effectLst/>
              <a:uFillTx/>
              <a:latin typeface="Arial"/>
            </a:endParaRPr>
          </a:p>
          <a:p>
            <a:pPr marL="3024000" lvl="6" indent="-216000">
              <a:lnSpc>
                <a:spcPct val="90000"/>
              </a:lnSpc>
              <a:spcBef>
                <a:spcPts val="283"/>
              </a:spcBef>
              <a:buClr>
                <a:srgbClr val="000000"/>
              </a:buClr>
              <a:buSzPct val="45000"/>
              <a:buFont typeface="Wingdings" charset="2"/>
              <a:buChar char=""/>
            </a:pPr>
            <a:r>
              <a:rPr lang="hu-HU" sz="2000" b="0" u="none" strike="noStrike">
                <a:solidFill>
                  <a:srgbClr val="3C87B6"/>
                </a:solidFill>
                <a:effectLst/>
                <a:uFillTx/>
                <a:latin typeface="Montserrat Light"/>
              </a:rPr>
              <a:t>Hetedik vázlatszint</a:t>
            </a:r>
            <a:endParaRPr lang="hu-HU" sz="2000" b="0" u="none" strike="noStrike">
              <a:solidFill>
                <a:srgbClr val="000000"/>
              </a:solidFill>
              <a:effectLst/>
              <a:uFillTx/>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Cím és függőleges szöveg">
    <p:bg>
      <p:bgPr>
        <a:solidFill>
          <a:srgbClr val="FFFFFF"/>
        </a:solidFill>
        <a:effectLst/>
      </p:bgPr>
    </p:bg>
    <p:spTree>
      <p:nvGrpSpPr>
        <p:cNvPr id="1" name=""/>
        <p:cNvGrpSpPr/>
        <p:nvPr/>
      </p:nvGrpSpPr>
      <p:grpSpPr>
        <a:xfrm>
          <a:off x="0" y="0"/>
          <a:ext cx="0" cy="0"/>
          <a:chOff x="0" y="0"/>
          <a:chExt cx="0" cy="0"/>
        </a:xfrm>
      </p:grpSpPr>
      <p:sp>
        <p:nvSpPr>
          <p:cNvPr id="54" name="PlaceHolder 1"/>
          <p:cNvSpPr>
            <a:spLocks noGrp="1"/>
          </p:cNvSpPr>
          <p:nvPr>
            <p:ph type="title"/>
          </p:nvPr>
        </p:nvSpPr>
        <p:spPr>
          <a:xfrm>
            <a:off x="838080" y="36504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SemiBold"/>
              </a:rPr>
              <a:t>Mintacím szerkesztése</a:t>
            </a:r>
            <a:endParaRPr lang="hu-HU" sz="4400" b="0" u="none" strike="noStrike">
              <a:solidFill>
                <a:srgbClr val="000000"/>
              </a:solidFill>
              <a:effectLst/>
              <a:uFillTx/>
              <a:latin typeface="Arial"/>
            </a:endParaRPr>
          </a:p>
        </p:txBody>
      </p:sp>
      <p:sp>
        <p:nvSpPr>
          <p:cNvPr id="55" name="PlaceHolder 2"/>
          <p:cNvSpPr>
            <a:spLocks noGrp="1"/>
          </p:cNvSpPr>
          <p:nvPr>
            <p:ph type="body"/>
          </p:nvPr>
        </p:nvSpPr>
        <p:spPr>
          <a:xfrm>
            <a:off x="838080" y="1825560"/>
            <a:ext cx="10514160" cy="4349880"/>
          </a:xfrm>
          <a:prstGeom prst="rect">
            <a:avLst/>
          </a:prstGeom>
          <a:noFill/>
          <a:ln w="0">
            <a:noFill/>
          </a:ln>
        </p:spPr>
        <p:txBody>
          <a:bodyPr vert="eaVert" lIns="91440" tIns="45720" rIns="91440" bIns="45720" anchor="t">
            <a:noAutofit/>
          </a:bodyPr>
          <a:lstStyle/>
          <a:p>
            <a:pPr marL="228600" indent="-228600" defTabSz="914400">
              <a:lnSpc>
                <a:spcPct val="90000"/>
              </a:lnSpc>
              <a:spcBef>
                <a:spcPts val="1001"/>
              </a:spcBef>
              <a:buClr>
                <a:srgbClr val="3C87B6"/>
              </a:buClr>
              <a:buFont typeface="Arial"/>
              <a:buChar char="•"/>
            </a:pPr>
            <a:r>
              <a:rPr lang="hu-HU" sz="2800" b="0" u="none" strike="noStrike">
                <a:solidFill>
                  <a:srgbClr val="3C87B6"/>
                </a:solidFill>
                <a:effectLst/>
                <a:uFillTx/>
                <a:latin typeface="Montserrat SemiBold"/>
              </a:rPr>
              <a:t>Mintaszöveg szerkesztése</a:t>
            </a:r>
            <a:endParaRPr lang="hu-HU" sz="2800" b="0" u="none" strike="noStrike">
              <a:solidFill>
                <a:srgbClr val="000000"/>
              </a:solidFill>
              <a:effectLst/>
              <a:uFillTx/>
              <a:latin typeface="Arial"/>
            </a:endParaRPr>
          </a:p>
          <a:p>
            <a:pPr marL="685800" lvl="1" indent="-228600" defTabSz="914400">
              <a:lnSpc>
                <a:spcPct val="90000"/>
              </a:lnSpc>
              <a:spcBef>
                <a:spcPts val="499"/>
              </a:spcBef>
              <a:buClr>
                <a:srgbClr val="3C87B6"/>
              </a:buClr>
              <a:buFont typeface="Arial"/>
              <a:buChar char="•"/>
            </a:pPr>
            <a:r>
              <a:rPr lang="hu-HU" sz="2400" b="0" u="none" strike="noStrike">
                <a:solidFill>
                  <a:srgbClr val="3C87B6"/>
                </a:solidFill>
                <a:effectLst/>
                <a:uFillTx/>
                <a:latin typeface="Montserrat Medium"/>
              </a:rPr>
              <a:t>Második szint</a:t>
            </a:r>
            <a:endParaRPr lang="hu-HU" sz="2400" b="0" u="none" strike="noStrike">
              <a:solidFill>
                <a:srgbClr val="000000"/>
              </a:solidFill>
              <a:effectLst/>
              <a:uFillTx/>
              <a:latin typeface="Arial"/>
            </a:endParaRPr>
          </a:p>
          <a:p>
            <a:pPr marL="1143000" lvl="2" indent="-228600" defTabSz="914400">
              <a:lnSpc>
                <a:spcPct val="90000"/>
              </a:lnSpc>
              <a:spcBef>
                <a:spcPts val="499"/>
              </a:spcBef>
              <a:buClr>
                <a:srgbClr val="3C87B6"/>
              </a:buClr>
              <a:buFont typeface="Arial"/>
              <a:buChar char="•"/>
            </a:pPr>
            <a:r>
              <a:rPr lang="hu-HU" sz="2000" b="0" u="none" strike="noStrike">
                <a:solidFill>
                  <a:srgbClr val="3C87B6"/>
                </a:solidFill>
                <a:effectLst/>
                <a:uFillTx/>
                <a:latin typeface="Montserrat Light"/>
              </a:rPr>
              <a:t>Harmadik szint</a:t>
            </a:r>
            <a:endParaRPr lang="hu-HU" sz="2000" b="0" u="none" strike="noStrike">
              <a:solidFill>
                <a:srgbClr val="000000"/>
              </a:solidFill>
              <a:effectLst/>
              <a:uFillTx/>
              <a:latin typeface="Arial"/>
            </a:endParaRPr>
          </a:p>
          <a:p>
            <a:pPr marL="1600200" lvl="3" indent="-228600" defTabSz="914400">
              <a:lnSpc>
                <a:spcPct val="90000"/>
              </a:lnSpc>
              <a:spcBef>
                <a:spcPts val="499"/>
              </a:spcBef>
              <a:buClr>
                <a:srgbClr val="3C87B6"/>
              </a:buClr>
              <a:buFont typeface="Arial"/>
              <a:buChar char="•"/>
            </a:pPr>
            <a:r>
              <a:rPr lang="hu-HU" sz="1800" b="0" u="none" strike="noStrike">
                <a:solidFill>
                  <a:srgbClr val="3C87B6"/>
                </a:solidFill>
                <a:effectLst/>
                <a:uFillTx/>
                <a:latin typeface="Montserrat Light"/>
              </a:rPr>
              <a:t>Negyedik szint</a:t>
            </a:r>
            <a:endParaRPr lang="hu-HU" sz="1800" b="0" u="none" strike="noStrike">
              <a:solidFill>
                <a:srgbClr val="000000"/>
              </a:solidFill>
              <a:effectLst/>
              <a:uFillTx/>
              <a:latin typeface="Arial"/>
            </a:endParaRPr>
          </a:p>
          <a:p>
            <a:pPr marL="2057400" lvl="4" indent="-228600" defTabSz="914400">
              <a:lnSpc>
                <a:spcPct val="90000"/>
              </a:lnSpc>
              <a:spcBef>
                <a:spcPts val="499"/>
              </a:spcBef>
              <a:buClr>
                <a:srgbClr val="3C87B6"/>
              </a:buClr>
              <a:buFont typeface="Arial"/>
              <a:buChar char="•"/>
            </a:pPr>
            <a:r>
              <a:rPr lang="hu-HU" sz="1800" b="0" u="none" strike="noStrike">
                <a:solidFill>
                  <a:srgbClr val="3C87B6"/>
                </a:solidFill>
                <a:effectLst/>
                <a:uFillTx/>
                <a:latin typeface="Montserrat Light"/>
              </a:rPr>
              <a:t>Ötödik szint</a:t>
            </a:r>
            <a:endParaRPr lang="hu-HU" sz="1800" b="0" u="none" strike="noStrike">
              <a:solidFill>
                <a:srgbClr val="000000"/>
              </a:solidFill>
              <a:effectLst/>
              <a:uFillTx/>
              <a:latin typeface="Arial"/>
            </a:endParaRPr>
          </a:p>
        </p:txBody>
      </p:sp>
      <p:sp>
        <p:nvSpPr>
          <p:cNvPr id="56" name="PlaceHolder 3"/>
          <p:cNvSpPr>
            <a:spLocks noGrp="1"/>
          </p:cNvSpPr>
          <p:nvPr>
            <p:ph type="dt" idx="31"/>
          </p:nvPr>
        </p:nvSpPr>
        <p:spPr>
          <a:xfrm>
            <a:off x="838080" y="6356520"/>
            <a:ext cx="2741760" cy="363600"/>
          </a:xfrm>
          <a:prstGeom prst="rect">
            <a:avLst/>
          </a:prstGeom>
          <a:noFill/>
          <a:ln w="0">
            <a:noFill/>
          </a:ln>
        </p:spPr>
        <p:txBody>
          <a:bodyPr lIns="91440" tIns="45720" rIns="91440" bIns="45720" anchor="ctr">
            <a:noAutofit/>
          </a:bodyPr>
          <a:lstStyle>
            <a:lvl1pPr indent="0"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defTabSz="914400">
              <a:lnSpc>
                <a:spcPct val="100000"/>
              </a:lnSpc>
              <a:buNone/>
              <a:tabLst>
                <a:tab pos="0" algn="l"/>
              </a:tabLst>
            </a:pPr>
            <a:r>
              <a:rPr lang="hu-HU" sz="1200" b="0" u="none" strike="noStrike">
                <a:solidFill>
                  <a:schemeClr val="dk1">
                    <a:tint val="75000"/>
                  </a:schemeClr>
                </a:solidFill>
                <a:effectLst/>
                <a:uFillTx/>
                <a:latin typeface="Calibri"/>
              </a:rPr>
              <a:t>&lt;dátum/idő&gt;</a:t>
            </a:r>
            <a:endParaRPr lang="hu-HU" sz="1200" b="0" u="none" strike="noStrike">
              <a:solidFill>
                <a:srgbClr val="000000"/>
              </a:solidFill>
              <a:effectLst/>
              <a:uFillTx/>
              <a:latin typeface="Times New Roman"/>
            </a:endParaRPr>
          </a:p>
        </p:txBody>
      </p:sp>
      <p:sp>
        <p:nvSpPr>
          <p:cNvPr id="57" name="PlaceHolder 4"/>
          <p:cNvSpPr>
            <a:spLocks noGrp="1"/>
          </p:cNvSpPr>
          <p:nvPr>
            <p:ph type="ftr" idx="32"/>
          </p:nvPr>
        </p:nvSpPr>
        <p:spPr>
          <a:xfrm>
            <a:off x="4038480" y="6356520"/>
            <a:ext cx="4113360" cy="363600"/>
          </a:xfrm>
          <a:prstGeom prst="rect">
            <a:avLst/>
          </a:prstGeom>
          <a:noFill/>
          <a:ln w="0">
            <a:noFill/>
          </a:ln>
        </p:spPr>
        <p:txBody>
          <a:bodyPr lIns="91440" tIns="45720" rIns="91440" bIns="45720" anchor="ctr">
            <a:noAutofit/>
          </a:bodyPr>
          <a:lstStyle>
            <a:lvl1pPr indent="0" algn="ctr">
              <a:lnSpc>
                <a:spcPct val="100000"/>
              </a:lnSpc>
              <a:buNone/>
              <a:tabLst>
                <a:tab pos="0" algn="l"/>
              </a:tabLst>
              <a:defRPr lang="hu-HU" sz="1400" b="0" u="none" strike="noStrike">
                <a:solidFill>
                  <a:srgbClr val="000000"/>
                </a:solidFill>
                <a:effectLst/>
                <a:uFillTx/>
                <a:latin typeface="Times New Roman"/>
              </a:defRPr>
            </a:lvl1pPr>
          </a:lstStyle>
          <a:p>
            <a:pPr indent="0" algn="ctr">
              <a:lnSpc>
                <a:spcPct val="100000"/>
              </a:lnSpc>
              <a:buNone/>
              <a:tabLst>
                <a:tab pos="0" algn="l"/>
              </a:tabLst>
            </a:pPr>
            <a:r>
              <a:rPr lang="hu-HU" sz="1400" b="0" u="none" strike="noStrike">
                <a:solidFill>
                  <a:srgbClr val="000000"/>
                </a:solidFill>
                <a:effectLst/>
                <a:uFillTx/>
                <a:latin typeface="Times New Roman"/>
              </a:rPr>
              <a:t>&lt;élőláb&gt;</a:t>
            </a:r>
          </a:p>
        </p:txBody>
      </p:sp>
      <p:sp>
        <p:nvSpPr>
          <p:cNvPr id="58" name="PlaceHolder 5"/>
          <p:cNvSpPr>
            <a:spLocks noGrp="1"/>
          </p:cNvSpPr>
          <p:nvPr>
            <p:ph type="sldNum" idx="33"/>
          </p:nvPr>
        </p:nvSpPr>
        <p:spPr>
          <a:xfrm>
            <a:off x="8610480" y="6356520"/>
            <a:ext cx="2741760" cy="363600"/>
          </a:xfrm>
          <a:prstGeom prst="rect">
            <a:avLst/>
          </a:prstGeom>
          <a:noFill/>
          <a:ln w="0">
            <a:noFill/>
          </a:ln>
        </p:spPr>
        <p:txBody>
          <a:bodyPr lIns="91440" tIns="45720" rIns="91440" bIns="45720" anchor="ctr">
            <a:noAutofit/>
          </a:bodyPr>
          <a:lstStyle>
            <a:lvl1pPr indent="0" algn="r"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algn="r" defTabSz="914400">
              <a:lnSpc>
                <a:spcPct val="100000"/>
              </a:lnSpc>
              <a:buNone/>
              <a:tabLst>
                <a:tab pos="0" algn="l"/>
              </a:tabLst>
            </a:pPr>
            <a:fld id="{ED4E9674-D42B-4B7B-9D53-0D142AFE31D1}" type="slidenum">
              <a:rPr lang="hu-HU" sz="1200" b="0" u="none" strike="noStrike">
                <a:solidFill>
                  <a:schemeClr val="dk1">
                    <a:tint val="75000"/>
                  </a:schemeClr>
                </a:solidFill>
                <a:effectLst/>
                <a:uFillTx/>
                <a:latin typeface="Calibri"/>
              </a:rPr>
              <a:t>‹#›</a:t>
            </a:fld>
            <a:endParaRPr lang="hu-HU" sz="1200" b="0" u="none" strike="noStrike">
              <a:solidFill>
                <a:srgbClr val="000000"/>
              </a:solidFill>
              <a:effectLst/>
              <a:uFillTx/>
              <a:latin typeface="Times New Roman"/>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SemiBold"/>
              </a:rPr>
              <a:t>Mintacím szerkesztése</a:t>
            </a:r>
            <a:endParaRPr lang="hu-HU" sz="4400" b="0" u="none" strike="noStrike">
              <a:solidFill>
                <a:srgbClr val="000000"/>
              </a:solidFill>
              <a:effectLst/>
              <a:uFillTx/>
              <a:latin typeface="Arial"/>
            </a:endParaRPr>
          </a:p>
        </p:txBody>
      </p:sp>
      <p:sp>
        <p:nvSpPr>
          <p:cNvPr id="6" name="PlaceHolder 2"/>
          <p:cNvSpPr>
            <a:spLocks noGrp="1"/>
          </p:cNvSpPr>
          <p:nvPr>
            <p:ph type="body"/>
          </p:nvPr>
        </p:nvSpPr>
        <p:spPr>
          <a:xfrm>
            <a:off x="838080" y="1825560"/>
            <a:ext cx="10514160" cy="4349880"/>
          </a:xfrm>
          <a:prstGeom prst="rect">
            <a:avLst/>
          </a:prstGeom>
          <a:noFill/>
          <a:ln w="0">
            <a:noFill/>
          </a:ln>
        </p:spPr>
        <p:txBody>
          <a:bodyPr lIns="91440" tIns="45720" rIns="91440" bIns="45720" anchor="t">
            <a:noAutofit/>
          </a:bodyPr>
          <a:lstStyle/>
          <a:p>
            <a:pPr marL="228600" indent="-228600" defTabSz="914400">
              <a:lnSpc>
                <a:spcPct val="90000"/>
              </a:lnSpc>
              <a:spcBef>
                <a:spcPts val="1001"/>
              </a:spcBef>
              <a:buClr>
                <a:srgbClr val="3C87B6"/>
              </a:buClr>
              <a:buFont typeface="Arial"/>
              <a:buChar char="•"/>
            </a:pPr>
            <a:r>
              <a:rPr lang="hu-HU" sz="2800" b="0" u="none" strike="noStrike">
                <a:solidFill>
                  <a:srgbClr val="3C87B6"/>
                </a:solidFill>
                <a:effectLst/>
                <a:uFillTx/>
                <a:latin typeface="Montserrat SemiBold"/>
              </a:rPr>
              <a:t>Mintaszöveg szerkesztése</a:t>
            </a:r>
            <a:endParaRPr lang="hu-HU" sz="2800" b="0" u="none" strike="noStrike">
              <a:solidFill>
                <a:srgbClr val="000000"/>
              </a:solidFill>
              <a:effectLst/>
              <a:uFillTx/>
              <a:latin typeface="Arial"/>
            </a:endParaRPr>
          </a:p>
          <a:p>
            <a:pPr marL="685800" lvl="1" indent="-228600" defTabSz="914400">
              <a:lnSpc>
                <a:spcPct val="90000"/>
              </a:lnSpc>
              <a:spcBef>
                <a:spcPts val="499"/>
              </a:spcBef>
              <a:buClr>
                <a:srgbClr val="3C87B6"/>
              </a:buClr>
              <a:buFont typeface="Arial"/>
              <a:buChar char="•"/>
            </a:pPr>
            <a:r>
              <a:rPr lang="hu-HU" sz="2400" b="0" u="none" strike="noStrike">
                <a:solidFill>
                  <a:srgbClr val="3C87B6"/>
                </a:solidFill>
                <a:effectLst/>
                <a:uFillTx/>
                <a:latin typeface="Montserrat Medium"/>
              </a:rPr>
              <a:t>Második szint</a:t>
            </a:r>
            <a:endParaRPr lang="hu-HU" sz="2400" b="0" u="none" strike="noStrike">
              <a:solidFill>
                <a:srgbClr val="000000"/>
              </a:solidFill>
              <a:effectLst/>
              <a:uFillTx/>
              <a:latin typeface="Arial"/>
            </a:endParaRPr>
          </a:p>
          <a:p>
            <a:pPr marL="1143000" lvl="2" indent="-228600" defTabSz="914400">
              <a:lnSpc>
                <a:spcPct val="90000"/>
              </a:lnSpc>
              <a:spcBef>
                <a:spcPts val="499"/>
              </a:spcBef>
              <a:buClr>
                <a:srgbClr val="3C87B6"/>
              </a:buClr>
              <a:buFont typeface="Arial"/>
              <a:buChar char="•"/>
            </a:pPr>
            <a:r>
              <a:rPr lang="hu-HU" sz="2000" b="0" u="none" strike="noStrike">
                <a:solidFill>
                  <a:srgbClr val="3C87B6"/>
                </a:solidFill>
                <a:effectLst/>
                <a:uFillTx/>
                <a:latin typeface="Montserrat Light"/>
              </a:rPr>
              <a:t>Harmadik szint</a:t>
            </a:r>
            <a:endParaRPr lang="hu-HU" sz="2000" b="0" u="none" strike="noStrike">
              <a:solidFill>
                <a:srgbClr val="000000"/>
              </a:solidFill>
              <a:effectLst/>
              <a:uFillTx/>
              <a:latin typeface="Arial"/>
            </a:endParaRPr>
          </a:p>
          <a:p>
            <a:pPr marL="1600200" lvl="3" indent="-228600" defTabSz="914400">
              <a:lnSpc>
                <a:spcPct val="90000"/>
              </a:lnSpc>
              <a:spcBef>
                <a:spcPts val="499"/>
              </a:spcBef>
              <a:buClr>
                <a:srgbClr val="3C87B6"/>
              </a:buClr>
              <a:buFont typeface="Arial"/>
              <a:buChar char="•"/>
            </a:pPr>
            <a:r>
              <a:rPr lang="hu-HU" sz="1800" b="0" u="none" strike="noStrike">
                <a:solidFill>
                  <a:srgbClr val="3C87B6"/>
                </a:solidFill>
                <a:effectLst/>
                <a:uFillTx/>
                <a:latin typeface="Montserrat Light"/>
              </a:rPr>
              <a:t>Negyedik szint</a:t>
            </a:r>
            <a:endParaRPr lang="hu-HU" sz="1800" b="0" u="none" strike="noStrike">
              <a:solidFill>
                <a:srgbClr val="000000"/>
              </a:solidFill>
              <a:effectLst/>
              <a:uFillTx/>
              <a:latin typeface="Arial"/>
            </a:endParaRPr>
          </a:p>
          <a:p>
            <a:pPr marL="2057400" lvl="4" indent="-228600" defTabSz="914400">
              <a:lnSpc>
                <a:spcPct val="90000"/>
              </a:lnSpc>
              <a:spcBef>
                <a:spcPts val="499"/>
              </a:spcBef>
              <a:buClr>
                <a:srgbClr val="3C87B6"/>
              </a:buClr>
              <a:buFont typeface="Arial"/>
              <a:buChar char="•"/>
            </a:pPr>
            <a:r>
              <a:rPr lang="hu-HU" sz="1800" b="0" u="none" strike="noStrike">
                <a:solidFill>
                  <a:srgbClr val="3C87B6"/>
                </a:solidFill>
                <a:effectLst/>
                <a:uFillTx/>
                <a:latin typeface="Montserrat Light"/>
              </a:rPr>
              <a:t>Ötödik szint</a:t>
            </a:r>
            <a:endParaRPr lang="hu-HU" sz="1800" b="0" u="none" strike="noStrike">
              <a:solidFill>
                <a:srgbClr val="000000"/>
              </a:solidFill>
              <a:effectLst/>
              <a:uFillTx/>
              <a:latin typeface="Arial"/>
            </a:endParaRPr>
          </a:p>
        </p:txBody>
      </p:sp>
      <p:sp>
        <p:nvSpPr>
          <p:cNvPr id="7" name="PlaceHolder 3"/>
          <p:cNvSpPr>
            <a:spLocks noGrp="1"/>
          </p:cNvSpPr>
          <p:nvPr>
            <p:ph type="dt" idx="4"/>
          </p:nvPr>
        </p:nvSpPr>
        <p:spPr>
          <a:xfrm>
            <a:off x="838080" y="6356520"/>
            <a:ext cx="2741760" cy="363600"/>
          </a:xfrm>
          <a:prstGeom prst="rect">
            <a:avLst/>
          </a:prstGeom>
          <a:noFill/>
          <a:ln w="0">
            <a:noFill/>
          </a:ln>
        </p:spPr>
        <p:txBody>
          <a:bodyPr lIns="91440" tIns="45720" rIns="91440" bIns="45720" anchor="ctr">
            <a:noAutofit/>
          </a:bodyPr>
          <a:lstStyle>
            <a:lvl1pPr indent="0"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defTabSz="914400">
              <a:lnSpc>
                <a:spcPct val="100000"/>
              </a:lnSpc>
              <a:buNone/>
              <a:tabLst>
                <a:tab pos="0" algn="l"/>
              </a:tabLst>
            </a:pPr>
            <a:r>
              <a:rPr lang="hu-HU" sz="1200" b="0" u="none" strike="noStrike">
                <a:solidFill>
                  <a:schemeClr val="dk1">
                    <a:tint val="75000"/>
                  </a:schemeClr>
                </a:solidFill>
                <a:effectLst/>
                <a:uFillTx/>
                <a:latin typeface="Calibri"/>
              </a:rPr>
              <a:t>&lt;dátum/idő&gt;</a:t>
            </a:r>
            <a:endParaRPr lang="hu-HU" sz="1200" b="0" u="none" strike="noStrike">
              <a:solidFill>
                <a:srgbClr val="000000"/>
              </a:solidFill>
              <a:effectLst/>
              <a:uFillTx/>
              <a:latin typeface="Times New Roman"/>
            </a:endParaRPr>
          </a:p>
        </p:txBody>
      </p:sp>
      <p:sp>
        <p:nvSpPr>
          <p:cNvPr id="8" name="PlaceHolder 4"/>
          <p:cNvSpPr>
            <a:spLocks noGrp="1"/>
          </p:cNvSpPr>
          <p:nvPr>
            <p:ph type="ftr" idx="5"/>
          </p:nvPr>
        </p:nvSpPr>
        <p:spPr>
          <a:xfrm>
            <a:off x="4038480" y="6356520"/>
            <a:ext cx="4113360" cy="363600"/>
          </a:xfrm>
          <a:prstGeom prst="rect">
            <a:avLst/>
          </a:prstGeom>
          <a:noFill/>
          <a:ln w="0">
            <a:noFill/>
          </a:ln>
        </p:spPr>
        <p:txBody>
          <a:bodyPr lIns="91440" tIns="45720" rIns="91440" bIns="45720" anchor="ctr">
            <a:noAutofit/>
          </a:bodyPr>
          <a:lstStyle>
            <a:lvl1pPr indent="0" algn="ctr">
              <a:lnSpc>
                <a:spcPct val="100000"/>
              </a:lnSpc>
              <a:buNone/>
              <a:tabLst>
                <a:tab pos="0" algn="l"/>
              </a:tabLst>
              <a:defRPr lang="hu-HU" sz="1400" b="0" u="none" strike="noStrike">
                <a:solidFill>
                  <a:srgbClr val="000000"/>
                </a:solidFill>
                <a:effectLst/>
                <a:uFillTx/>
                <a:latin typeface="Times New Roman"/>
              </a:defRPr>
            </a:lvl1pPr>
          </a:lstStyle>
          <a:p>
            <a:pPr indent="0" algn="ctr">
              <a:lnSpc>
                <a:spcPct val="100000"/>
              </a:lnSpc>
              <a:buNone/>
              <a:tabLst>
                <a:tab pos="0" algn="l"/>
              </a:tabLst>
            </a:pPr>
            <a:r>
              <a:rPr lang="hu-HU" sz="1400" b="0" u="none" strike="noStrike">
                <a:solidFill>
                  <a:srgbClr val="000000"/>
                </a:solidFill>
                <a:effectLst/>
                <a:uFillTx/>
                <a:latin typeface="Times New Roman"/>
              </a:rPr>
              <a:t>&lt;élőláb&gt;</a:t>
            </a:r>
          </a:p>
        </p:txBody>
      </p:sp>
      <p:sp>
        <p:nvSpPr>
          <p:cNvPr id="9" name="PlaceHolder 5"/>
          <p:cNvSpPr>
            <a:spLocks noGrp="1"/>
          </p:cNvSpPr>
          <p:nvPr>
            <p:ph type="sldNum" idx="6"/>
          </p:nvPr>
        </p:nvSpPr>
        <p:spPr>
          <a:xfrm>
            <a:off x="8610480" y="6356520"/>
            <a:ext cx="2741760" cy="363600"/>
          </a:xfrm>
          <a:prstGeom prst="rect">
            <a:avLst/>
          </a:prstGeom>
          <a:noFill/>
          <a:ln w="0">
            <a:noFill/>
          </a:ln>
        </p:spPr>
        <p:txBody>
          <a:bodyPr lIns="91440" tIns="45720" rIns="91440" bIns="45720" anchor="ctr">
            <a:noAutofit/>
          </a:bodyPr>
          <a:lstStyle>
            <a:lvl1pPr indent="0" algn="r"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algn="r" defTabSz="914400">
              <a:lnSpc>
                <a:spcPct val="100000"/>
              </a:lnSpc>
              <a:buNone/>
              <a:tabLst>
                <a:tab pos="0" algn="l"/>
              </a:tabLst>
            </a:pPr>
            <a:fld id="{32B4B9FC-8AC3-4B42-9003-C602841D2A6B}" type="slidenum">
              <a:rPr lang="hu-HU" sz="1200" b="0" u="none" strike="noStrike">
                <a:solidFill>
                  <a:schemeClr val="dk1">
                    <a:tint val="75000"/>
                  </a:schemeClr>
                </a:solidFill>
                <a:effectLst/>
                <a:uFillTx/>
                <a:latin typeface="Calibri"/>
              </a:rPr>
              <a:t>‹#›</a:t>
            </a:fld>
            <a:endParaRPr lang="hu-HU" sz="1200" b="0" u="none" strike="noStrike">
              <a:solidFill>
                <a:srgbClr val="000000"/>
              </a:solidFill>
              <a:effectLst/>
              <a:uFillTx/>
              <a:latin typeface="Times New Roman"/>
            </a:endParaRPr>
          </a:p>
        </p:txBody>
      </p:sp>
      <p:pic>
        <p:nvPicPr>
          <p:cNvPr id="10" name="Picture 6"/>
          <p:cNvPicPr/>
          <p:nvPr/>
        </p:nvPicPr>
        <p:blipFill>
          <a:blip r:embed="rId2"/>
          <a:stretch/>
        </p:blipFill>
        <p:spPr>
          <a:xfrm>
            <a:off x="9537480" y="5680440"/>
            <a:ext cx="2530800" cy="1039680"/>
          </a:xfrm>
          <a:prstGeom prst="rect">
            <a:avLst/>
          </a:prstGeom>
          <a:noFill/>
          <a:ln w="0">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Szakaszfejléc">
    <p:bg>
      <p:bgPr>
        <a:solidFill>
          <a:srgbClr val="FFFFFF"/>
        </a:solidFill>
        <a:effectLst/>
      </p:bgPr>
    </p:bg>
    <p:spTree>
      <p:nvGrpSpPr>
        <p:cNvPr id="1" name=""/>
        <p:cNvGrpSpPr/>
        <p:nvPr/>
      </p:nvGrpSpPr>
      <p:grpSpPr>
        <a:xfrm>
          <a:off x="0" y="0"/>
          <a:ext cx="0" cy="0"/>
          <a:chOff x="0" y="0"/>
          <a:chExt cx="0" cy="0"/>
        </a:xfrm>
      </p:grpSpPr>
      <p:sp>
        <p:nvSpPr>
          <p:cNvPr id="11" name="PlaceHolder 1"/>
          <p:cNvSpPr>
            <a:spLocks noGrp="1"/>
          </p:cNvSpPr>
          <p:nvPr>
            <p:ph type="title"/>
          </p:nvPr>
        </p:nvSpPr>
        <p:spPr>
          <a:xfrm>
            <a:off x="831960" y="1709640"/>
            <a:ext cx="10514160" cy="2851200"/>
          </a:xfrm>
          <a:prstGeom prst="rect">
            <a:avLst/>
          </a:prstGeom>
          <a:noFill/>
          <a:ln w="0">
            <a:noFill/>
          </a:ln>
        </p:spPr>
        <p:txBody>
          <a:bodyPr lIns="91440" tIns="45720" rIns="91440" bIns="45720" anchor="b">
            <a:noAutofit/>
          </a:bodyPr>
          <a:lstStyle/>
          <a:p>
            <a:pPr indent="0" defTabSz="914400">
              <a:lnSpc>
                <a:spcPct val="90000"/>
              </a:lnSpc>
              <a:buNone/>
              <a:tabLst>
                <a:tab pos="0" algn="l"/>
              </a:tabLst>
            </a:pPr>
            <a:r>
              <a:rPr lang="hu-HU" sz="6000" b="0" u="none" strike="noStrike">
                <a:solidFill>
                  <a:srgbClr val="3C87B6"/>
                </a:solidFill>
                <a:effectLst/>
                <a:uFillTx/>
                <a:latin typeface="Montserrat SemiBold"/>
              </a:rPr>
              <a:t>Mintacím szerkesztése</a:t>
            </a:r>
            <a:endParaRPr lang="hu-HU" sz="6000" b="0" u="none" strike="noStrike">
              <a:solidFill>
                <a:srgbClr val="000000"/>
              </a:solidFill>
              <a:effectLst/>
              <a:uFillTx/>
              <a:latin typeface="Arial"/>
            </a:endParaRPr>
          </a:p>
        </p:txBody>
      </p:sp>
      <p:sp>
        <p:nvSpPr>
          <p:cNvPr id="12" name="PlaceHolder 2"/>
          <p:cNvSpPr>
            <a:spLocks noGrp="1"/>
          </p:cNvSpPr>
          <p:nvPr>
            <p:ph type="body"/>
          </p:nvPr>
        </p:nvSpPr>
        <p:spPr>
          <a:xfrm>
            <a:off x="831960" y="4589640"/>
            <a:ext cx="10514160" cy="1498680"/>
          </a:xfrm>
          <a:prstGeom prst="rect">
            <a:avLst/>
          </a:prstGeom>
          <a:noFill/>
          <a:ln w="0">
            <a:noFill/>
          </a:ln>
        </p:spPr>
        <p:txBody>
          <a:bodyPr lIns="91440" tIns="45720" rIns="91440" bIns="45720" anchor="t">
            <a:noAutofit/>
          </a:bodyPr>
          <a:lstStyle/>
          <a:p>
            <a:pPr indent="0" defTabSz="914400">
              <a:lnSpc>
                <a:spcPct val="90000"/>
              </a:lnSpc>
              <a:spcBef>
                <a:spcPts val="1001"/>
              </a:spcBef>
              <a:buNone/>
              <a:tabLst>
                <a:tab pos="0" algn="l"/>
              </a:tabLst>
            </a:pPr>
            <a:r>
              <a:rPr lang="hu-HU" sz="2400" b="0" u="none" strike="noStrike">
                <a:solidFill>
                  <a:schemeClr val="dk1">
                    <a:tint val="75000"/>
                  </a:schemeClr>
                </a:solidFill>
                <a:effectLst/>
                <a:uFillTx/>
                <a:latin typeface="Montserrat SemiBold"/>
              </a:rPr>
              <a:t>Mintaszöveg szerkesztése</a:t>
            </a:r>
            <a:endParaRPr lang="hu-HU" sz="2400" b="0" u="none" strike="noStrike">
              <a:solidFill>
                <a:srgbClr val="000000"/>
              </a:solidFill>
              <a:effectLst/>
              <a:uFillTx/>
              <a:latin typeface="Arial"/>
            </a:endParaRPr>
          </a:p>
        </p:txBody>
      </p:sp>
      <p:sp>
        <p:nvSpPr>
          <p:cNvPr id="13" name="PlaceHolder 3"/>
          <p:cNvSpPr>
            <a:spLocks noGrp="1"/>
          </p:cNvSpPr>
          <p:nvPr>
            <p:ph type="dt" idx="7"/>
          </p:nvPr>
        </p:nvSpPr>
        <p:spPr>
          <a:xfrm>
            <a:off x="838080" y="6356520"/>
            <a:ext cx="2741760" cy="363600"/>
          </a:xfrm>
          <a:prstGeom prst="rect">
            <a:avLst/>
          </a:prstGeom>
          <a:noFill/>
          <a:ln w="0">
            <a:noFill/>
          </a:ln>
        </p:spPr>
        <p:txBody>
          <a:bodyPr lIns="91440" tIns="45720" rIns="91440" bIns="45720" anchor="ctr">
            <a:noAutofit/>
          </a:bodyPr>
          <a:lstStyle>
            <a:lvl1pPr indent="0"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defTabSz="914400">
              <a:lnSpc>
                <a:spcPct val="100000"/>
              </a:lnSpc>
              <a:buNone/>
              <a:tabLst>
                <a:tab pos="0" algn="l"/>
              </a:tabLst>
            </a:pPr>
            <a:r>
              <a:rPr lang="hu-HU" sz="1200" b="0" u="none" strike="noStrike">
                <a:solidFill>
                  <a:schemeClr val="dk1">
                    <a:tint val="75000"/>
                  </a:schemeClr>
                </a:solidFill>
                <a:effectLst/>
                <a:uFillTx/>
                <a:latin typeface="Calibri"/>
              </a:rPr>
              <a:t>&lt;dátum/idő&gt;</a:t>
            </a:r>
            <a:endParaRPr lang="hu-HU" sz="1200" b="0" u="none" strike="noStrike">
              <a:solidFill>
                <a:srgbClr val="000000"/>
              </a:solidFill>
              <a:effectLst/>
              <a:uFillTx/>
              <a:latin typeface="Times New Roman"/>
            </a:endParaRPr>
          </a:p>
        </p:txBody>
      </p:sp>
      <p:sp>
        <p:nvSpPr>
          <p:cNvPr id="14" name="PlaceHolder 4"/>
          <p:cNvSpPr>
            <a:spLocks noGrp="1"/>
          </p:cNvSpPr>
          <p:nvPr>
            <p:ph type="ftr" idx="8"/>
          </p:nvPr>
        </p:nvSpPr>
        <p:spPr>
          <a:xfrm>
            <a:off x="4038480" y="6356520"/>
            <a:ext cx="4113360" cy="363600"/>
          </a:xfrm>
          <a:prstGeom prst="rect">
            <a:avLst/>
          </a:prstGeom>
          <a:noFill/>
          <a:ln w="0">
            <a:noFill/>
          </a:ln>
        </p:spPr>
        <p:txBody>
          <a:bodyPr lIns="91440" tIns="45720" rIns="91440" bIns="45720" anchor="ctr">
            <a:noAutofit/>
          </a:bodyPr>
          <a:lstStyle>
            <a:lvl1pPr indent="0" algn="ctr">
              <a:lnSpc>
                <a:spcPct val="100000"/>
              </a:lnSpc>
              <a:buNone/>
              <a:tabLst>
                <a:tab pos="0" algn="l"/>
              </a:tabLst>
              <a:defRPr lang="hu-HU" sz="1400" b="0" u="none" strike="noStrike">
                <a:solidFill>
                  <a:srgbClr val="000000"/>
                </a:solidFill>
                <a:effectLst/>
                <a:uFillTx/>
                <a:latin typeface="Times New Roman"/>
              </a:defRPr>
            </a:lvl1pPr>
          </a:lstStyle>
          <a:p>
            <a:pPr indent="0" algn="ctr">
              <a:lnSpc>
                <a:spcPct val="100000"/>
              </a:lnSpc>
              <a:buNone/>
              <a:tabLst>
                <a:tab pos="0" algn="l"/>
              </a:tabLst>
            </a:pPr>
            <a:r>
              <a:rPr lang="hu-HU" sz="1400" b="0" u="none" strike="noStrike">
                <a:solidFill>
                  <a:srgbClr val="000000"/>
                </a:solidFill>
                <a:effectLst/>
                <a:uFillTx/>
                <a:latin typeface="Times New Roman"/>
              </a:rPr>
              <a:t>&lt;élőláb&gt;</a:t>
            </a:r>
          </a:p>
        </p:txBody>
      </p:sp>
      <p:sp>
        <p:nvSpPr>
          <p:cNvPr id="15" name="PlaceHolder 5"/>
          <p:cNvSpPr>
            <a:spLocks noGrp="1"/>
          </p:cNvSpPr>
          <p:nvPr>
            <p:ph type="sldNum" idx="9"/>
          </p:nvPr>
        </p:nvSpPr>
        <p:spPr>
          <a:xfrm>
            <a:off x="8610480" y="6356520"/>
            <a:ext cx="2741760" cy="363600"/>
          </a:xfrm>
          <a:prstGeom prst="rect">
            <a:avLst/>
          </a:prstGeom>
          <a:noFill/>
          <a:ln w="0">
            <a:noFill/>
          </a:ln>
        </p:spPr>
        <p:txBody>
          <a:bodyPr lIns="91440" tIns="45720" rIns="91440" bIns="45720" anchor="ctr">
            <a:noAutofit/>
          </a:bodyPr>
          <a:lstStyle>
            <a:lvl1pPr indent="0" algn="r"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algn="r" defTabSz="914400">
              <a:lnSpc>
                <a:spcPct val="100000"/>
              </a:lnSpc>
              <a:buNone/>
              <a:tabLst>
                <a:tab pos="0" algn="l"/>
              </a:tabLst>
            </a:pPr>
            <a:fld id="{4D9E0332-0C90-4EED-876A-5E165F4BE1BF}" type="slidenum">
              <a:rPr lang="hu-HU" sz="1200" b="0" u="none" strike="noStrike">
                <a:solidFill>
                  <a:schemeClr val="dk1">
                    <a:tint val="75000"/>
                  </a:schemeClr>
                </a:solidFill>
                <a:effectLst/>
                <a:uFillTx/>
                <a:latin typeface="Calibri"/>
              </a:rPr>
              <a:t>‹#›</a:t>
            </a:fld>
            <a:endParaRPr lang="hu-HU" sz="1200" b="0" u="none" strike="noStrike">
              <a:solidFill>
                <a:srgbClr val="000000"/>
              </a:solidFill>
              <a:effectLst/>
              <a:uFillTx/>
              <a:latin typeface="Times New Roman"/>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bg>
      <p:bgPr>
        <a:solidFill>
          <a:srgbClr val="FFFFFF"/>
        </a:solidFill>
        <a:effectLst/>
      </p:bgPr>
    </p:bg>
    <p:spTree>
      <p:nvGrpSpPr>
        <p:cNvPr id="1" name=""/>
        <p:cNvGrpSpPr/>
        <p:nvPr/>
      </p:nvGrpSpPr>
      <p:grpSpPr>
        <a:xfrm>
          <a:off x="0" y="0"/>
          <a:ext cx="0" cy="0"/>
          <a:chOff x="0" y="0"/>
          <a:chExt cx="0" cy="0"/>
        </a:xfrm>
      </p:grpSpPr>
      <p:sp>
        <p:nvSpPr>
          <p:cNvPr id="16" name="PlaceHolder 1"/>
          <p:cNvSpPr>
            <a:spLocks noGrp="1"/>
          </p:cNvSpPr>
          <p:nvPr>
            <p:ph type="title"/>
          </p:nvPr>
        </p:nvSpPr>
        <p:spPr>
          <a:xfrm>
            <a:off x="838080" y="36504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SemiBold"/>
              </a:rPr>
              <a:t>Mintacím szerkesztése</a:t>
            </a:r>
            <a:endParaRPr lang="hu-HU" sz="4400" b="0" u="none" strike="noStrike">
              <a:solidFill>
                <a:srgbClr val="000000"/>
              </a:solidFill>
              <a:effectLst/>
              <a:uFillTx/>
              <a:latin typeface="Arial"/>
            </a:endParaRPr>
          </a:p>
        </p:txBody>
      </p:sp>
      <p:sp>
        <p:nvSpPr>
          <p:cNvPr id="17" name="PlaceHolder 2"/>
          <p:cNvSpPr>
            <a:spLocks noGrp="1"/>
          </p:cNvSpPr>
          <p:nvPr>
            <p:ph type="body"/>
          </p:nvPr>
        </p:nvSpPr>
        <p:spPr>
          <a:xfrm>
            <a:off x="838080" y="1825560"/>
            <a:ext cx="5180040" cy="4349880"/>
          </a:xfrm>
          <a:prstGeom prst="rect">
            <a:avLst/>
          </a:prstGeom>
          <a:noFill/>
          <a:ln w="0">
            <a:noFill/>
          </a:ln>
        </p:spPr>
        <p:txBody>
          <a:bodyPr lIns="91440" tIns="45720" rIns="91440" bIns="45720" anchor="t">
            <a:noAutofit/>
          </a:bodyPr>
          <a:lstStyle/>
          <a:p>
            <a:pPr marL="228600" indent="-228600" defTabSz="914400">
              <a:lnSpc>
                <a:spcPct val="90000"/>
              </a:lnSpc>
              <a:spcBef>
                <a:spcPts val="1001"/>
              </a:spcBef>
              <a:buClr>
                <a:srgbClr val="3C87B6"/>
              </a:buClr>
              <a:buFont typeface="Arial"/>
              <a:buChar char="•"/>
            </a:pPr>
            <a:r>
              <a:rPr lang="hu-HU" sz="2800" b="0" u="none" strike="noStrike">
                <a:solidFill>
                  <a:srgbClr val="3C87B6"/>
                </a:solidFill>
                <a:effectLst/>
                <a:uFillTx/>
                <a:latin typeface="Montserrat SemiBold"/>
              </a:rPr>
              <a:t>Mintaszöveg szerkesztése</a:t>
            </a:r>
            <a:endParaRPr lang="hu-HU" sz="2800" b="0" u="none" strike="noStrike">
              <a:solidFill>
                <a:srgbClr val="000000"/>
              </a:solidFill>
              <a:effectLst/>
              <a:uFillTx/>
              <a:latin typeface="Arial"/>
            </a:endParaRPr>
          </a:p>
          <a:p>
            <a:pPr marL="685800" lvl="1" indent="-228600" defTabSz="914400">
              <a:lnSpc>
                <a:spcPct val="90000"/>
              </a:lnSpc>
              <a:spcBef>
                <a:spcPts val="499"/>
              </a:spcBef>
              <a:buClr>
                <a:srgbClr val="3C87B6"/>
              </a:buClr>
              <a:buFont typeface="Arial"/>
              <a:buChar char="•"/>
            </a:pPr>
            <a:r>
              <a:rPr lang="hu-HU" sz="2400" b="0" u="none" strike="noStrike">
                <a:solidFill>
                  <a:srgbClr val="3C87B6"/>
                </a:solidFill>
                <a:effectLst/>
                <a:uFillTx/>
                <a:latin typeface="Montserrat Medium"/>
              </a:rPr>
              <a:t>Második szint</a:t>
            </a:r>
            <a:endParaRPr lang="hu-HU" sz="2400" b="0" u="none" strike="noStrike">
              <a:solidFill>
                <a:srgbClr val="000000"/>
              </a:solidFill>
              <a:effectLst/>
              <a:uFillTx/>
              <a:latin typeface="Arial"/>
            </a:endParaRPr>
          </a:p>
          <a:p>
            <a:pPr marL="1143000" lvl="2" indent="-228600" defTabSz="914400">
              <a:lnSpc>
                <a:spcPct val="90000"/>
              </a:lnSpc>
              <a:spcBef>
                <a:spcPts val="499"/>
              </a:spcBef>
              <a:buClr>
                <a:srgbClr val="3C87B6"/>
              </a:buClr>
              <a:buFont typeface="Arial"/>
              <a:buChar char="•"/>
            </a:pPr>
            <a:r>
              <a:rPr lang="hu-HU" sz="2000" b="0" u="none" strike="noStrike">
                <a:solidFill>
                  <a:srgbClr val="3C87B6"/>
                </a:solidFill>
                <a:effectLst/>
                <a:uFillTx/>
                <a:latin typeface="Montserrat Light"/>
              </a:rPr>
              <a:t>Harmadik szint</a:t>
            </a:r>
            <a:endParaRPr lang="hu-HU" sz="2000" b="0" u="none" strike="noStrike">
              <a:solidFill>
                <a:srgbClr val="000000"/>
              </a:solidFill>
              <a:effectLst/>
              <a:uFillTx/>
              <a:latin typeface="Arial"/>
            </a:endParaRPr>
          </a:p>
          <a:p>
            <a:pPr marL="1600200" lvl="3" indent="-228600" defTabSz="914400">
              <a:lnSpc>
                <a:spcPct val="90000"/>
              </a:lnSpc>
              <a:spcBef>
                <a:spcPts val="499"/>
              </a:spcBef>
              <a:buClr>
                <a:srgbClr val="3C87B6"/>
              </a:buClr>
              <a:buFont typeface="Arial"/>
              <a:buChar char="•"/>
            </a:pPr>
            <a:r>
              <a:rPr lang="hu-HU" sz="1800" b="0" u="none" strike="noStrike">
                <a:solidFill>
                  <a:srgbClr val="3C87B6"/>
                </a:solidFill>
                <a:effectLst/>
                <a:uFillTx/>
                <a:latin typeface="Montserrat Light"/>
              </a:rPr>
              <a:t>Negyedik szint</a:t>
            </a:r>
            <a:endParaRPr lang="hu-HU" sz="1800" b="0" u="none" strike="noStrike">
              <a:solidFill>
                <a:srgbClr val="000000"/>
              </a:solidFill>
              <a:effectLst/>
              <a:uFillTx/>
              <a:latin typeface="Arial"/>
            </a:endParaRPr>
          </a:p>
          <a:p>
            <a:pPr marL="2057400" lvl="4" indent="-228600" defTabSz="914400">
              <a:lnSpc>
                <a:spcPct val="90000"/>
              </a:lnSpc>
              <a:spcBef>
                <a:spcPts val="499"/>
              </a:spcBef>
              <a:buClr>
                <a:srgbClr val="3C87B6"/>
              </a:buClr>
              <a:buFont typeface="Arial"/>
              <a:buChar char="•"/>
            </a:pPr>
            <a:r>
              <a:rPr lang="hu-HU" sz="1800" b="0" u="none" strike="noStrike">
                <a:solidFill>
                  <a:srgbClr val="3C87B6"/>
                </a:solidFill>
                <a:effectLst/>
                <a:uFillTx/>
                <a:latin typeface="Montserrat Light"/>
              </a:rPr>
              <a:t>Ötödik szint</a:t>
            </a:r>
            <a:endParaRPr lang="hu-HU" sz="1800" b="0" u="none" strike="noStrike">
              <a:solidFill>
                <a:srgbClr val="000000"/>
              </a:solidFill>
              <a:effectLst/>
              <a:uFillTx/>
              <a:latin typeface="Arial"/>
            </a:endParaRPr>
          </a:p>
        </p:txBody>
      </p:sp>
      <p:sp>
        <p:nvSpPr>
          <p:cNvPr id="18" name="PlaceHolder 3"/>
          <p:cNvSpPr>
            <a:spLocks noGrp="1"/>
          </p:cNvSpPr>
          <p:nvPr>
            <p:ph type="body"/>
          </p:nvPr>
        </p:nvSpPr>
        <p:spPr>
          <a:xfrm>
            <a:off x="6172200" y="1825560"/>
            <a:ext cx="5180040" cy="4349880"/>
          </a:xfrm>
          <a:prstGeom prst="rect">
            <a:avLst/>
          </a:prstGeom>
          <a:noFill/>
          <a:ln w="0">
            <a:noFill/>
          </a:ln>
        </p:spPr>
        <p:txBody>
          <a:bodyPr lIns="91440" tIns="45720" rIns="91440" bIns="45720" anchor="t">
            <a:noAutofit/>
          </a:bodyPr>
          <a:lstStyle/>
          <a:p>
            <a:pPr marL="228600" indent="-228600" defTabSz="914400">
              <a:lnSpc>
                <a:spcPct val="90000"/>
              </a:lnSpc>
              <a:spcBef>
                <a:spcPts val="1001"/>
              </a:spcBef>
              <a:buClr>
                <a:srgbClr val="3C87B6"/>
              </a:buClr>
              <a:buFont typeface="Arial"/>
              <a:buChar char="•"/>
            </a:pPr>
            <a:r>
              <a:rPr lang="hu-HU" sz="2800" b="0" u="none" strike="noStrike">
                <a:solidFill>
                  <a:srgbClr val="3C87B6"/>
                </a:solidFill>
                <a:effectLst/>
                <a:uFillTx/>
                <a:latin typeface="Montserrat SemiBold"/>
              </a:rPr>
              <a:t>Mintaszöveg szerkesztése</a:t>
            </a:r>
            <a:endParaRPr lang="hu-HU" sz="2800" b="0" u="none" strike="noStrike">
              <a:solidFill>
                <a:srgbClr val="000000"/>
              </a:solidFill>
              <a:effectLst/>
              <a:uFillTx/>
              <a:latin typeface="Arial"/>
            </a:endParaRPr>
          </a:p>
          <a:p>
            <a:pPr marL="685800" lvl="1" indent="-228600" defTabSz="914400">
              <a:lnSpc>
                <a:spcPct val="90000"/>
              </a:lnSpc>
              <a:spcBef>
                <a:spcPts val="499"/>
              </a:spcBef>
              <a:buClr>
                <a:srgbClr val="3C87B6"/>
              </a:buClr>
              <a:buFont typeface="Arial"/>
              <a:buChar char="•"/>
            </a:pPr>
            <a:r>
              <a:rPr lang="hu-HU" sz="2400" b="0" u="none" strike="noStrike">
                <a:solidFill>
                  <a:srgbClr val="3C87B6"/>
                </a:solidFill>
                <a:effectLst/>
                <a:uFillTx/>
                <a:latin typeface="Montserrat Medium"/>
              </a:rPr>
              <a:t>Második szint</a:t>
            </a:r>
            <a:endParaRPr lang="hu-HU" sz="2400" b="0" u="none" strike="noStrike">
              <a:solidFill>
                <a:srgbClr val="000000"/>
              </a:solidFill>
              <a:effectLst/>
              <a:uFillTx/>
              <a:latin typeface="Arial"/>
            </a:endParaRPr>
          </a:p>
          <a:p>
            <a:pPr marL="1143000" lvl="2" indent="-228600" defTabSz="914400">
              <a:lnSpc>
                <a:spcPct val="90000"/>
              </a:lnSpc>
              <a:spcBef>
                <a:spcPts val="499"/>
              </a:spcBef>
              <a:buClr>
                <a:srgbClr val="3C87B6"/>
              </a:buClr>
              <a:buFont typeface="Arial"/>
              <a:buChar char="•"/>
            </a:pPr>
            <a:r>
              <a:rPr lang="hu-HU" sz="2000" b="0" u="none" strike="noStrike">
                <a:solidFill>
                  <a:srgbClr val="3C87B6"/>
                </a:solidFill>
                <a:effectLst/>
                <a:uFillTx/>
                <a:latin typeface="Montserrat Light"/>
              </a:rPr>
              <a:t>Harmadik szint</a:t>
            </a:r>
            <a:endParaRPr lang="hu-HU" sz="2000" b="0" u="none" strike="noStrike">
              <a:solidFill>
                <a:srgbClr val="000000"/>
              </a:solidFill>
              <a:effectLst/>
              <a:uFillTx/>
              <a:latin typeface="Arial"/>
            </a:endParaRPr>
          </a:p>
          <a:p>
            <a:pPr marL="1600200" lvl="3" indent="-228600" defTabSz="914400">
              <a:lnSpc>
                <a:spcPct val="90000"/>
              </a:lnSpc>
              <a:spcBef>
                <a:spcPts val="499"/>
              </a:spcBef>
              <a:buClr>
                <a:srgbClr val="3C87B6"/>
              </a:buClr>
              <a:buFont typeface="Arial"/>
              <a:buChar char="•"/>
            </a:pPr>
            <a:r>
              <a:rPr lang="hu-HU" sz="1800" b="0" u="none" strike="noStrike">
                <a:solidFill>
                  <a:srgbClr val="3C87B6"/>
                </a:solidFill>
                <a:effectLst/>
                <a:uFillTx/>
                <a:latin typeface="Montserrat Light"/>
              </a:rPr>
              <a:t>Negyedik szint</a:t>
            </a:r>
            <a:endParaRPr lang="hu-HU" sz="1800" b="0" u="none" strike="noStrike">
              <a:solidFill>
                <a:srgbClr val="000000"/>
              </a:solidFill>
              <a:effectLst/>
              <a:uFillTx/>
              <a:latin typeface="Arial"/>
            </a:endParaRPr>
          </a:p>
          <a:p>
            <a:pPr marL="2057400" lvl="4" indent="-228600" defTabSz="914400">
              <a:lnSpc>
                <a:spcPct val="90000"/>
              </a:lnSpc>
              <a:spcBef>
                <a:spcPts val="499"/>
              </a:spcBef>
              <a:buClr>
                <a:srgbClr val="3C87B6"/>
              </a:buClr>
              <a:buFont typeface="Arial"/>
              <a:buChar char="•"/>
            </a:pPr>
            <a:r>
              <a:rPr lang="hu-HU" sz="1800" b="0" u="none" strike="noStrike">
                <a:solidFill>
                  <a:srgbClr val="3C87B6"/>
                </a:solidFill>
                <a:effectLst/>
                <a:uFillTx/>
                <a:latin typeface="Montserrat Light"/>
              </a:rPr>
              <a:t>Ötödik szint</a:t>
            </a:r>
            <a:endParaRPr lang="hu-HU" sz="1800" b="0" u="none" strike="noStrike">
              <a:solidFill>
                <a:srgbClr val="000000"/>
              </a:solidFill>
              <a:effectLst/>
              <a:uFillTx/>
              <a:latin typeface="Arial"/>
            </a:endParaRPr>
          </a:p>
        </p:txBody>
      </p:sp>
      <p:sp>
        <p:nvSpPr>
          <p:cNvPr id="19" name="PlaceHolder 4"/>
          <p:cNvSpPr>
            <a:spLocks noGrp="1"/>
          </p:cNvSpPr>
          <p:nvPr>
            <p:ph type="dt" idx="10"/>
          </p:nvPr>
        </p:nvSpPr>
        <p:spPr>
          <a:xfrm>
            <a:off x="838080" y="6356520"/>
            <a:ext cx="2741760" cy="363600"/>
          </a:xfrm>
          <a:prstGeom prst="rect">
            <a:avLst/>
          </a:prstGeom>
          <a:noFill/>
          <a:ln w="0">
            <a:noFill/>
          </a:ln>
        </p:spPr>
        <p:txBody>
          <a:bodyPr lIns="91440" tIns="45720" rIns="91440" bIns="45720" anchor="ctr">
            <a:noAutofit/>
          </a:bodyPr>
          <a:lstStyle>
            <a:lvl1pPr indent="0"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defTabSz="914400">
              <a:lnSpc>
                <a:spcPct val="100000"/>
              </a:lnSpc>
              <a:buNone/>
              <a:tabLst>
                <a:tab pos="0" algn="l"/>
              </a:tabLst>
            </a:pPr>
            <a:r>
              <a:rPr lang="hu-HU" sz="1200" b="0" u="none" strike="noStrike">
                <a:solidFill>
                  <a:schemeClr val="dk1">
                    <a:tint val="75000"/>
                  </a:schemeClr>
                </a:solidFill>
                <a:effectLst/>
                <a:uFillTx/>
                <a:latin typeface="Calibri"/>
              </a:rPr>
              <a:t>&lt;dátum/idő&gt;</a:t>
            </a:r>
            <a:endParaRPr lang="hu-HU" sz="1200" b="0" u="none" strike="noStrike">
              <a:solidFill>
                <a:srgbClr val="000000"/>
              </a:solidFill>
              <a:effectLst/>
              <a:uFillTx/>
              <a:latin typeface="Times New Roman"/>
            </a:endParaRPr>
          </a:p>
        </p:txBody>
      </p:sp>
      <p:sp>
        <p:nvSpPr>
          <p:cNvPr id="20" name="PlaceHolder 5"/>
          <p:cNvSpPr>
            <a:spLocks noGrp="1"/>
          </p:cNvSpPr>
          <p:nvPr>
            <p:ph type="ftr" idx="11"/>
          </p:nvPr>
        </p:nvSpPr>
        <p:spPr>
          <a:xfrm>
            <a:off x="4038480" y="6356520"/>
            <a:ext cx="4113360" cy="363600"/>
          </a:xfrm>
          <a:prstGeom prst="rect">
            <a:avLst/>
          </a:prstGeom>
          <a:noFill/>
          <a:ln w="0">
            <a:noFill/>
          </a:ln>
        </p:spPr>
        <p:txBody>
          <a:bodyPr lIns="91440" tIns="45720" rIns="91440" bIns="45720" anchor="ctr">
            <a:noAutofit/>
          </a:bodyPr>
          <a:lstStyle>
            <a:lvl1pPr indent="0" algn="ctr">
              <a:lnSpc>
                <a:spcPct val="100000"/>
              </a:lnSpc>
              <a:buNone/>
              <a:tabLst>
                <a:tab pos="0" algn="l"/>
              </a:tabLst>
              <a:defRPr lang="hu-HU" sz="1400" b="0" u="none" strike="noStrike">
                <a:solidFill>
                  <a:srgbClr val="000000"/>
                </a:solidFill>
                <a:effectLst/>
                <a:uFillTx/>
                <a:latin typeface="Times New Roman"/>
              </a:defRPr>
            </a:lvl1pPr>
          </a:lstStyle>
          <a:p>
            <a:pPr indent="0" algn="ctr">
              <a:lnSpc>
                <a:spcPct val="100000"/>
              </a:lnSpc>
              <a:buNone/>
              <a:tabLst>
                <a:tab pos="0" algn="l"/>
              </a:tabLst>
            </a:pPr>
            <a:r>
              <a:rPr lang="hu-HU" sz="1400" b="0" u="none" strike="noStrike">
                <a:solidFill>
                  <a:srgbClr val="000000"/>
                </a:solidFill>
                <a:effectLst/>
                <a:uFillTx/>
                <a:latin typeface="Times New Roman"/>
              </a:rPr>
              <a:t>&lt;élőláb&gt;</a:t>
            </a:r>
          </a:p>
        </p:txBody>
      </p:sp>
      <p:sp>
        <p:nvSpPr>
          <p:cNvPr id="21" name="PlaceHolder 6"/>
          <p:cNvSpPr>
            <a:spLocks noGrp="1"/>
          </p:cNvSpPr>
          <p:nvPr>
            <p:ph type="sldNum" idx="12"/>
          </p:nvPr>
        </p:nvSpPr>
        <p:spPr>
          <a:xfrm>
            <a:off x="8610480" y="6356520"/>
            <a:ext cx="2741760" cy="363600"/>
          </a:xfrm>
          <a:prstGeom prst="rect">
            <a:avLst/>
          </a:prstGeom>
          <a:noFill/>
          <a:ln w="0">
            <a:noFill/>
          </a:ln>
        </p:spPr>
        <p:txBody>
          <a:bodyPr lIns="91440" tIns="45720" rIns="91440" bIns="45720" anchor="ctr">
            <a:noAutofit/>
          </a:bodyPr>
          <a:lstStyle>
            <a:lvl1pPr indent="0" algn="r"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algn="r" defTabSz="914400">
              <a:lnSpc>
                <a:spcPct val="100000"/>
              </a:lnSpc>
              <a:buNone/>
              <a:tabLst>
                <a:tab pos="0" algn="l"/>
              </a:tabLst>
            </a:pPr>
            <a:fld id="{AF7A9011-1C04-427B-A83D-C732E54691BD}" type="slidenum">
              <a:rPr lang="hu-HU" sz="1200" b="0" u="none" strike="noStrike">
                <a:solidFill>
                  <a:schemeClr val="dk1">
                    <a:tint val="75000"/>
                  </a:schemeClr>
                </a:solidFill>
                <a:effectLst/>
                <a:uFillTx/>
                <a:latin typeface="Calibri"/>
              </a:rPr>
              <a:t>‹#›</a:t>
            </a:fld>
            <a:endParaRPr lang="hu-HU" sz="1200" b="0" u="none" strike="noStrike">
              <a:solidFill>
                <a:srgbClr val="000000"/>
              </a:solidFill>
              <a:effectLst/>
              <a:uFillTx/>
              <a:latin typeface="Times New Roman"/>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Összehasonlítás">
    <p:bg>
      <p:bgPr>
        <a:solidFill>
          <a:srgbClr val="FFFFFF"/>
        </a:solidFill>
        <a:effectLst/>
      </p:bgPr>
    </p:bg>
    <p:spTree>
      <p:nvGrpSpPr>
        <p:cNvPr id="1" name=""/>
        <p:cNvGrpSpPr/>
        <p:nvPr/>
      </p:nvGrpSpPr>
      <p:grpSpPr>
        <a:xfrm>
          <a:off x="0" y="0"/>
          <a:ext cx="0" cy="0"/>
          <a:chOff x="0" y="0"/>
          <a:chExt cx="0" cy="0"/>
        </a:xfrm>
      </p:grpSpPr>
      <p:sp>
        <p:nvSpPr>
          <p:cNvPr id="22" name="PlaceHolder 1"/>
          <p:cNvSpPr>
            <a:spLocks noGrp="1"/>
          </p:cNvSpPr>
          <p:nvPr>
            <p:ph type="title"/>
          </p:nvPr>
        </p:nvSpPr>
        <p:spPr>
          <a:xfrm>
            <a:off x="839880" y="36504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SemiBold"/>
              </a:rPr>
              <a:t>Mintacím szerkesztése</a:t>
            </a:r>
            <a:endParaRPr lang="hu-HU" sz="4400" b="0" u="none" strike="noStrike">
              <a:solidFill>
                <a:srgbClr val="000000"/>
              </a:solidFill>
              <a:effectLst/>
              <a:uFillTx/>
              <a:latin typeface="Arial"/>
            </a:endParaRPr>
          </a:p>
        </p:txBody>
      </p:sp>
      <p:sp>
        <p:nvSpPr>
          <p:cNvPr id="23" name="PlaceHolder 2"/>
          <p:cNvSpPr>
            <a:spLocks noGrp="1"/>
          </p:cNvSpPr>
          <p:nvPr>
            <p:ph type="body"/>
          </p:nvPr>
        </p:nvSpPr>
        <p:spPr>
          <a:xfrm>
            <a:off x="839880" y="1681200"/>
            <a:ext cx="5156280" cy="822600"/>
          </a:xfrm>
          <a:prstGeom prst="rect">
            <a:avLst/>
          </a:prstGeom>
          <a:noFill/>
          <a:ln w="0">
            <a:noFill/>
          </a:ln>
        </p:spPr>
        <p:txBody>
          <a:bodyPr lIns="91440" tIns="45720" rIns="91440" bIns="45720" anchor="b">
            <a:noAutofit/>
          </a:bodyPr>
          <a:lstStyle/>
          <a:p>
            <a:pPr indent="0" defTabSz="914400">
              <a:lnSpc>
                <a:spcPct val="90000"/>
              </a:lnSpc>
              <a:spcBef>
                <a:spcPts val="1001"/>
              </a:spcBef>
              <a:buNone/>
              <a:tabLst>
                <a:tab pos="0" algn="l"/>
              </a:tabLst>
            </a:pPr>
            <a:r>
              <a:rPr lang="hu-HU" sz="2400" b="1" u="none" strike="noStrike">
                <a:solidFill>
                  <a:srgbClr val="3C87B6"/>
                </a:solidFill>
                <a:effectLst/>
                <a:uFillTx/>
                <a:latin typeface="Montserrat SemiBold"/>
              </a:rPr>
              <a:t>Mintaszöveg szerkesztése</a:t>
            </a:r>
            <a:endParaRPr lang="hu-HU" sz="2400" b="0" u="none" strike="noStrike">
              <a:solidFill>
                <a:srgbClr val="000000"/>
              </a:solidFill>
              <a:effectLst/>
              <a:uFillTx/>
              <a:latin typeface="Arial"/>
            </a:endParaRPr>
          </a:p>
        </p:txBody>
      </p:sp>
      <p:sp>
        <p:nvSpPr>
          <p:cNvPr id="24" name="PlaceHolder 3"/>
          <p:cNvSpPr>
            <a:spLocks noGrp="1"/>
          </p:cNvSpPr>
          <p:nvPr>
            <p:ph type="body"/>
          </p:nvPr>
        </p:nvSpPr>
        <p:spPr>
          <a:xfrm>
            <a:off x="839880" y="2505240"/>
            <a:ext cx="5156280" cy="3683160"/>
          </a:xfrm>
          <a:prstGeom prst="rect">
            <a:avLst/>
          </a:prstGeom>
          <a:noFill/>
          <a:ln w="0">
            <a:noFill/>
          </a:ln>
        </p:spPr>
        <p:txBody>
          <a:bodyPr lIns="91440" tIns="45720" rIns="91440" bIns="45720" anchor="t">
            <a:noAutofit/>
          </a:bodyPr>
          <a:lstStyle/>
          <a:p>
            <a:pPr marL="228600" indent="-228600" defTabSz="914400">
              <a:lnSpc>
                <a:spcPct val="90000"/>
              </a:lnSpc>
              <a:spcBef>
                <a:spcPts val="1001"/>
              </a:spcBef>
              <a:buClr>
                <a:srgbClr val="3C87B6"/>
              </a:buClr>
              <a:buFont typeface="Arial"/>
              <a:buChar char="•"/>
            </a:pPr>
            <a:r>
              <a:rPr lang="hu-HU" sz="2800" b="0" u="none" strike="noStrike">
                <a:solidFill>
                  <a:srgbClr val="3C87B6"/>
                </a:solidFill>
                <a:effectLst/>
                <a:uFillTx/>
                <a:latin typeface="Montserrat SemiBold"/>
              </a:rPr>
              <a:t>Mintaszöveg szerkesztése</a:t>
            </a:r>
            <a:endParaRPr lang="hu-HU" sz="2800" b="0" u="none" strike="noStrike">
              <a:solidFill>
                <a:srgbClr val="000000"/>
              </a:solidFill>
              <a:effectLst/>
              <a:uFillTx/>
              <a:latin typeface="Arial"/>
            </a:endParaRPr>
          </a:p>
          <a:p>
            <a:pPr marL="685800" lvl="1" indent="-228600" defTabSz="914400">
              <a:lnSpc>
                <a:spcPct val="90000"/>
              </a:lnSpc>
              <a:spcBef>
                <a:spcPts val="499"/>
              </a:spcBef>
              <a:buClr>
                <a:srgbClr val="3C87B6"/>
              </a:buClr>
              <a:buFont typeface="Arial"/>
              <a:buChar char="•"/>
            </a:pPr>
            <a:r>
              <a:rPr lang="hu-HU" sz="2400" b="0" u="none" strike="noStrike">
                <a:solidFill>
                  <a:srgbClr val="3C87B6"/>
                </a:solidFill>
                <a:effectLst/>
                <a:uFillTx/>
                <a:latin typeface="Montserrat Medium"/>
              </a:rPr>
              <a:t>Második szint</a:t>
            </a:r>
            <a:endParaRPr lang="hu-HU" sz="2400" b="0" u="none" strike="noStrike">
              <a:solidFill>
                <a:srgbClr val="000000"/>
              </a:solidFill>
              <a:effectLst/>
              <a:uFillTx/>
              <a:latin typeface="Arial"/>
            </a:endParaRPr>
          </a:p>
          <a:p>
            <a:pPr marL="1143000" lvl="2" indent="-228600" defTabSz="914400">
              <a:lnSpc>
                <a:spcPct val="90000"/>
              </a:lnSpc>
              <a:spcBef>
                <a:spcPts val="499"/>
              </a:spcBef>
              <a:buClr>
                <a:srgbClr val="3C87B6"/>
              </a:buClr>
              <a:buFont typeface="Arial"/>
              <a:buChar char="•"/>
            </a:pPr>
            <a:r>
              <a:rPr lang="hu-HU" sz="2000" b="0" u="none" strike="noStrike">
                <a:solidFill>
                  <a:srgbClr val="3C87B6"/>
                </a:solidFill>
                <a:effectLst/>
                <a:uFillTx/>
                <a:latin typeface="Montserrat Light"/>
              </a:rPr>
              <a:t>Harmadik szint</a:t>
            </a:r>
            <a:endParaRPr lang="hu-HU" sz="2000" b="0" u="none" strike="noStrike">
              <a:solidFill>
                <a:srgbClr val="000000"/>
              </a:solidFill>
              <a:effectLst/>
              <a:uFillTx/>
              <a:latin typeface="Arial"/>
            </a:endParaRPr>
          </a:p>
          <a:p>
            <a:pPr marL="1600200" lvl="3" indent="-228600" defTabSz="914400">
              <a:lnSpc>
                <a:spcPct val="90000"/>
              </a:lnSpc>
              <a:spcBef>
                <a:spcPts val="499"/>
              </a:spcBef>
              <a:buClr>
                <a:srgbClr val="3C87B6"/>
              </a:buClr>
              <a:buFont typeface="Arial"/>
              <a:buChar char="•"/>
            </a:pPr>
            <a:r>
              <a:rPr lang="hu-HU" sz="1800" b="0" u="none" strike="noStrike">
                <a:solidFill>
                  <a:srgbClr val="3C87B6"/>
                </a:solidFill>
                <a:effectLst/>
                <a:uFillTx/>
                <a:latin typeface="Montserrat Light"/>
              </a:rPr>
              <a:t>Negyedik szint</a:t>
            </a:r>
            <a:endParaRPr lang="hu-HU" sz="1800" b="0" u="none" strike="noStrike">
              <a:solidFill>
                <a:srgbClr val="000000"/>
              </a:solidFill>
              <a:effectLst/>
              <a:uFillTx/>
              <a:latin typeface="Arial"/>
            </a:endParaRPr>
          </a:p>
          <a:p>
            <a:pPr marL="2057400" lvl="4" indent="-228600" defTabSz="914400">
              <a:lnSpc>
                <a:spcPct val="90000"/>
              </a:lnSpc>
              <a:spcBef>
                <a:spcPts val="499"/>
              </a:spcBef>
              <a:buClr>
                <a:srgbClr val="3C87B6"/>
              </a:buClr>
              <a:buFont typeface="Arial"/>
              <a:buChar char="•"/>
            </a:pPr>
            <a:r>
              <a:rPr lang="hu-HU" sz="1800" b="0" u="none" strike="noStrike">
                <a:solidFill>
                  <a:srgbClr val="3C87B6"/>
                </a:solidFill>
                <a:effectLst/>
                <a:uFillTx/>
                <a:latin typeface="Montserrat Light"/>
              </a:rPr>
              <a:t>Ötödik szint</a:t>
            </a:r>
            <a:endParaRPr lang="hu-HU" sz="1800" b="0" u="none" strike="noStrike">
              <a:solidFill>
                <a:srgbClr val="000000"/>
              </a:solidFill>
              <a:effectLst/>
              <a:uFillTx/>
              <a:latin typeface="Arial"/>
            </a:endParaRPr>
          </a:p>
        </p:txBody>
      </p:sp>
      <p:sp>
        <p:nvSpPr>
          <p:cNvPr id="25" name="PlaceHolder 4"/>
          <p:cNvSpPr>
            <a:spLocks noGrp="1"/>
          </p:cNvSpPr>
          <p:nvPr>
            <p:ph type="body"/>
          </p:nvPr>
        </p:nvSpPr>
        <p:spPr>
          <a:xfrm>
            <a:off x="6172200" y="1681200"/>
            <a:ext cx="5181840" cy="822600"/>
          </a:xfrm>
          <a:prstGeom prst="rect">
            <a:avLst/>
          </a:prstGeom>
          <a:noFill/>
          <a:ln w="0">
            <a:noFill/>
          </a:ln>
        </p:spPr>
        <p:txBody>
          <a:bodyPr lIns="91440" tIns="45720" rIns="91440" bIns="45720" anchor="b">
            <a:noAutofit/>
          </a:bodyPr>
          <a:lstStyle/>
          <a:p>
            <a:pPr indent="0" defTabSz="914400">
              <a:lnSpc>
                <a:spcPct val="90000"/>
              </a:lnSpc>
              <a:spcBef>
                <a:spcPts val="1001"/>
              </a:spcBef>
              <a:buNone/>
              <a:tabLst>
                <a:tab pos="0" algn="l"/>
              </a:tabLst>
            </a:pPr>
            <a:r>
              <a:rPr lang="hu-HU" sz="2400" b="1" u="none" strike="noStrike">
                <a:solidFill>
                  <a:srgbClr val="3C87B6"/>
                </a:solidFill>
                <a:effectLst/>
                <a:uFillTx/>
                <a:latin typeface="Montserrat SemiBold"/>
              </a:rPr>
              <a:t>Mintaszöveg szerkesztése</a:t>
            </a:r>
            <a:endParaRPr lang="hu-HU" sz="2400" b="0" u="none" strike="noStrike">
              <a:solidFill>
                <a:srgbClr val="000000"/>
              </a:solidFill>
              <a:effectLst/>
              <a:uFillTx/>
              <a:latin typeface="Arial"/>
            </a:endParaRPr>
          </a:p>
        </p:txBody>
      </p:sp>
      <p:sp>
        <p:nvSpPr>
          <p:cNvPr id="26" name="PlaceHolder 5"/>
          <p:cNvSpPr>
            <a:spLocks noGrp="1"/>
          </p:cNvSpPr>
          <p:nvPr>
            <p:ph type="body"/>
          </p:nvPr>
        </p:nvSpPr>
        <p:spPr>
          <a:xfrm>
            <a:off x="6172200" y="2505240"/>
            <a:ext cx="5181840" cy="3683160"/>
          </a:xfrm>
          <a:prstGeom prst="rect">
            <a:avLst/>
          </a:prstGeom>
          <a:noFill/>
          <a:ln w="0">
            <a:noFill/>
          </a:ln>
        </p:spPr>
        <p:txBody>
          <a:bodyPr lIns="91440" tIns="45720" rIns="91440" bIns="45720" anchor="t">
            <a:noAutofit/>
          </a:bodyPr>
          <a:lstStyle/>
          <a:p>
            <a:pPr marL="228600" indent="-228600" defTabSz="914400">
              <a:lnSpc>
                <a:spcPct val="90000"/>
              </a:lnSpc>
              <a:spcBef>
                <a:spcPts val="1001"/>
              </a:spcBef>
              <a:buClr>
                <a:srgbClr val="3C87B6"/>
              </a:buClr>
              <a:buFont typeface="Arial"/>
              <a:buChar char="•"/>
            </a:pPr>
            <a:r>
              <a:rPr lang="hu-HU" sz="2800" b="0" u="none" strike="noStrike">
                <a:solidFill>
                  <a:srgbClr val="3C87B6"/>
                </a:solidFill>
                <a:effectLst/>
                <a:uFillTx/>
                <a:latin typeface="Montserrat SemiBold"/>
              </a:rPr>
              <a:t>Mintaszöveg szerkesztése</a:t>
            </a:r>
            <a:endParaRPr lang="hu-HU" sz="2800" b="0" u="none" strike="noStrike">
              <a:solidFill>
                <a:srgbClr val="000000"/>
              </a:solidFill>
              <a:effectLst/>
              <a:uFillTx/>
              <a:latin typeface="Arial"/>
            </a:endParaRPr>
          </a:p>
          <a:p>
            <a:pPr marL="685800" lvl="1" indent="-228600" defTabSz="914400">
              <a:lnSpc>
                <a:spcPct val="90000"/>
              </a:lnSpc>
              <a:spcBef>
                <a:spcPts val="499"/>
              </a:spcBef>
              <a:buClr>
                <a:srgbClr val="3C87B6"/>
              </a:buClr>
              <a:buFont typeface="Arial"/>
              <a:buChar char="•"/>
            </a:pPr>
            <a:r>
              <a:rPr lang="hu-HU" sz="2400" b="0" u="none" strike="noStrike">
                <a:solidFill>
                  <a:srgbClr val="3C87B6"/>
                </a:solidFill>
                <a:effectLst/>
                <a:uFillTx/>
                <a:latin typeface="Montserrat Medium"/>
              </a:rPr>
              <a:t>Második szint</a:t>
            </a:r>
            <a:endParaRPr lang="hu-HU" sz="2400" b="0" u="none" strike="noStrike">
              <a:solidFill>
                <a:srgbClr val="000000"/>
              </a:solidFill>
              <a:effectLst/>
              <a:uFillTx/>
              <a:latin typeface="Arial"/>
            </a:endParaRPr>
          </a:p>
          <a:p>
            <a:pPr marL="1143000" lvl="2" indent="-228600" defTabSz="914400">
              <a:lnSpc>
                <a:spcPct val="90000"/>
              </a:lnSpc>
              <a:spcBef>
                <a:spcPts val="499"/>
              </a:spcBef>
              <a:buClr>
                <a:srgbClr val="3C87B6"/>
              </a:buClr>
              <a:buFont typeface="Arial"/>
              <a:buChar char="•"/>
            </a:pPr>
            <a:r>
              <a:rPr lang="hu-HU" sz="2000" b="0" u="none" strike="noStrike">
                <a:solidFill>
                  <a:srgbClr val="3C87B6"/>
                </a:solidFill>
                <a:effectLst/>
                <a:uFillTx/>
                <a:latin typeface="Montserrat Light"/>
              </a:rPr>
              <a:t>Harmadik szint</a:t>
            </a:r>
            <a:endParaRPr lang="hu-HU" sz="2000" b="0" u="none" strike="noStrike">
              <a:solidFill>
                <a:srgbClr val="000000"/>
              </a:solidFill>
              <a:effectLst/>
              <a:uFillTx/>
              <a:latin typeface="Arial"/>
            </a:endParaRPr>
          </a:p>
          <a:p>
            <a:pPr marL="1600200" lvl="3" indent="-228600" defTabSz="914400">
              <a:lnSpc>
                <a:spcPct val="90000"/>
              </a:lnSpc>
              <a:spcBef>
                <a:spcPts val="499"/>
              </a:spcBef>
              <a:buClr>
                <a:srgbClr val="3C87B6"/>
              </a:buClr>
              <a:buFont typeface="Arial"/>
              <a:buChar char="•"/>
            </a:pPr>
            <a:r>
              <a:rPr lang="hu-HU" sz="1800" b="0" u="none" strike="noStrike">
                <a:solidFill>
                  <a:srgbClr val="3C87B6"/>
                </a:solidFill>
                <a:effectLst/>
                <a:uFillTx/>
                <a:latin typeface="Montserrat Light"/>
              </a:rPr>
              <a:t>Negyedik szint</a:t>
            </a:r>
            <a:endParaRPr lang="hu-HU" sz="1800" b="0" u="none" strike="noStrike">
              <a:solidFill>
                <a:srgbClr val="000000"/>
              </a:solidFill>
              <a:effectLst/>
              <a:uFillTx/>
              <a:latin typeface="Arial"/>
            </a:endParaRPr>
          </a:p>
          <a:p>
            <a:pPr marL="2057400" lvl="4" indent="-228600" defTabSz="914400">
              <a:lnSpc>
                <a:spcPct val="90000"/>
              </a:lnSpc>
              <a:spcBef>
                <a:spcPts val="499"/>
              </a:spcBef>
              <a:buClr>
                <a:srgbClr val="3C87B6"/>
              </a:buClr>
              <a:buFont typeface="Arial"/>
              <a:buChar char="•"/>
            </a:pPr>
            <a:r>
              <a:rPr lang="hu-HU" sz="1800" b="0" u="none" strike="noStrike">
                <a:solidFill>
                  <a:srgbClr val="3C87B6"/>
                </a:solidFill>
                <a:effectLst/>
                <a:uFillTx/>
                <a:latin typeface="Montserrat Light"/>
              </a:rPr>
              <a:t>Ötödik szint</a:t>
            </a:r>
            <a:endParaRPr lang="hu-HU" sz="1800" b="0" u="none" strike="noStrike">
              <a:solidFill>
                <a:srgbClr val="000000"/>
              </a:solidFill>
              <a:effectLst/>
              <a:uFillTx/>
              <a:latin typeface="Arial"/>
            </a:endParaRPr>
          </a:p>
        </p:txBody>
      </p:sp>
      <p:sp>
        <p:nvSpPr>
          <p:cNvPr id="27" name="PlaceHolder 6"/>
          <p:cNvSpPr>
            <a:spLocks noGrp="1"/>
          </p:cNvSpPr>
          <p:nvPr>
            <p:ph type="dt" idx="13"/>
          </p:nvPr>
        </p:nvSpPr>
        <p:spPr>
          <a:xfrm>
            <a:off x="838080" y="6356520"/>
            <a:ext cx="2741760" cy="363600"/>
          </a:xfrm>
          <a:prstGeom prst="rect">
            <a:avLst/>
          </a:prstGeom>
          <a:noFill/>
          <a:ln w="0">
            <a:noFill/>
          </a:ln>
        </p:spPr>
        <p:txBody>
          <a:bodyPr lIns="91440" tIns="45720" rIns="91440" bIns="45720" anchor="ctr">
            <a:noAutofit/>
          </a:bodyPr>
          <a:lstStyle>
            <a:lvl1pPr indent="0"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defTabSz="914400">
              <a:lnSpc>
                <a:spcPct val="100000"/>
              </a:lnSpc>
              <a:buNone/>
              <a:tabLst>
                <a:tab pos="0" algn="l"/>
              </a:tabLst>
            </a:pPr>
            <a:r>
              <a:rPr lang="hu-HU" sz="1200" b="0" u="none" strike="noStrike">
                <a:solidFill>
                  <a:schemeClr val="dk1">
                    <a:tint val="75000"/>
                  </a:schemeClr>
                </a:solidFill>
                <a:effectLst/>
                <a:uFillTx/>
                <a:latin typeface="Calibri"/>
              </a:rPr>
              <a:t>&lt;dátum/idő&gt;</a:t>
            </a:r>
            <a:endParaRPr lang="hu-HU" sz="1200" b="0" u="none" strike="noStrike">
              <a:solidFill>
                <a:srgbClr val="000000"/>
              </a:solidFill>
              <a:effectLst/>
              <a:uFillTx/>
              <a:latin typeface="Times New Roman"/>
            </a:endParaRPr>
          </a:p>
        </p:txBody>
      </p:sp>
      <p:sp>
        <p:nvSpPr>
          <p:cNvPr id="28" name="PlaceHolder 7"/>
          <p:cNvSpPr>
            <a:spLocks noGrp="1"/>
          </p:cNvSpPr>
          <p:nvPr>
            <p:ph type="ftr" idx="14"/>
          </p:nvPr>
        </p:nvSpPr>
        <p:spPr>
          <a:xfrm>
            <a:off x="4038480" y="6356520"/>
            <a:ext cx="4113360" cy="363600"/>
          </a:xfrm>
          <a:prstGeom prst="rect">
            <a:avLst/>
          </a:prstGeom>
          <a:noFill/>
          <a:ln w="0">
            <a:noFill/>
          </a:ln>
        </p:spPr>
        <p:txBody>
          <a:bodyPr lIns="91440" tIns="45720" rIns="91440" bIns="45720" anchor="ctr">
            <a:noAutofit/>
          </a:bodyPr>
          <a:lstStyle>
            <a:lvl1pPr indent="0" algn="ctr">
              <a:lnSpc>
                <a:spcPct val="100000"/>
              </a:lnSpc>
              <a:buNone/>
              <a:tabLst>
                <a:tab pos="0" algn="l"/>
              </a:tabLst>
              <a:defRPr lang="hu-HU" sz="1400" b="0" u="none" strike="noStrike">
                <a:solidFill>
                  <a:srgbClr val="000000"/>
                </a:solidFill>
                <a:effectLst/>
                <a:uFillTx/>
                <a:latin typeface="Times New Roman"/>
              </a:defRPr>
            </a:lvl1pPr>
          </a:lstStyle>
          <a:p>
            <a:pPr indent="0" algn="ctr">
              <a:lnSpc>
                <a:spcPct val="100000"/>
              </a:lnSpc>
              <a:buNone/>
              <a:tabLst>
                <a:tab pos="0" algn="l"/>
              </a:tabLst>
            </a:pPr>
            <a:r>
              <a:rPr lang="hu-HU" sz="1400" b="0" u="none" strike="noStrike">
                <a:solidFill>
                  <a:srgbClr val="000000"/>
                </a:solidFill>
                <a:effectLst/>
                <a:uFillTx/>
                <a:latin typeface="Times New Roman"/>
              </a:rPr>
              <a:t>&lt;élőláb&gt;</a:t>
            </a:r>
          </a:p>
        </p:txBody>
      </p:sp>
      <p:sp>
        <p:nvSpPr>
          <p:cNvPr id="29" name="PlaceHolder 8"/>
          <p:cNvSpPr>
            <a:spLocks noGrp="1"/>
          </p:cNvSpPr>
          <p:nvPr>
            <p:ph type="sldNum" idx="15"/>
          </p:nvPr>
        </p:nvSpPr>
        <p:spPr>
          <a:xfrm>
            <a:off x="8610480" y="6356520"/>
            <a:ext cx="2741760" cy="363600"/>
          </a:xfrm>
          <a:prstGeom prst="rect">
            <a:avLst/>
          </a:prstGeom>
          <a:noFill/>
          <a:ln w="0">
            <a:noFill/>
          </a:ln>
        </p:spPr>
        <p:txBody>
          <a:bodyPr lIns="91440" tIns="45720" rIns="91440" bIns="45720" anchor="ctr">
            <a:noAutofit/>
          </a:bodyPr>
          <a:lstStyle>
            <a:lvl1pPr indent="0" algn="r"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algn="r" defTabSz="914400">
              <a:lnSpc>
                <a:spcPct val="100000"/>
              </a:lnSpc>
              <a:buNone/>
              <a:tabLst>
                <a:tab pos="0" algn="l"/>
              </a:tabLst>
            </a:pPr>
            <a:fld id="{94C36C95-9950-4A45-9C6C-D829D0446BE3}" type="slidenum">
              <a:rPr lang="hu-HU" sz="1200" b="0" u="none" strike="noStrike">
                <a:solidFill>
                  <a:schemeClr val="dk1">
                    <a:tint val="75000"/>
                  </a:schemeClr>
                </a:solidFill>
                <a:effectLst/>
                <a:uFillTx/>
                <a:latin typeface="Calibri"/>
              </a:rPr>
              <a:t>‹#›</a:t>
            </a:fld>
            <a:endParaRPr lang="hu-HU" sz="1200" b="0" u="none" strike="noStrike">
              <a:solidFill>
                <a:srgbClr val="000000"/>
              </a:solidFill>
              <a:effectLst/>
              <a:uFillTx/>
              <a:latin typeface="Times New Roman"/>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bg>
      <p:bgPr>
        <a:solidFill>
          <a:srgbClr val="FFFFFF"/>
        </a:solidFill>
        <a:effectLst/>
      </p:bgPr>
    </p:bg>
    <p:spTree>
      <p:nvGrpSpPr>
        <p:cNvPr id="1" name=""/>
        <p:cNvGrpSpPr/>
        <p:nvPr/>
      </p:nvGrpSpPr>
      <p:grpSpPr>
        <a:xfrm>
          <a:off x="0" y="0"/>
          <a:ext cx="0" cy="0"/>
          <a:chOff x="0" y="0"/>
          <a:chExt cx="0" cy="0"/>
        </a:xfrm>
      </p:grpSpPr>
      <p:sp>
        <p:nvSpPr>
          <p:cNvPr id="30" name="PlaceHolder 1"/>
          <p:cNvSpPr>
            <a:spLocks noGrp="1"/>
          </p:cNvSpPr>
          <p:nvPr>
            <p:ph type="title"/>
          </p:nvPr>
        </p:nvSpPr>
        <p:spPr>
          <a:xfrm>
            <a:off x="838080" y="36504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SemiBold"/>
              </a:rPr>
              <a:t>Mintacím szerkesztése</a:t>
            </a:r>
            <a:endParaRPr lang="hu-HU" sz="4400" b="0" u="none" strike="noStrike">
              <a:solidFill>
                <a:srgbClr val="000000"/>
              </a:solidFill>
              <a:effectLst/>
              <a:uFillTx/>
              <a:latin typeface="Arial"/>
            </a:endParaRPr>
          </a:p>
        </p:txBody>
      </p:sp>
      <p:sp>
        <p:nvSpPr>
          <p:cNvPr id="31" name="PlaceHolder 2"/>
          <p:cNvSpPr>
            <a:spLocks noGrp="1"/>
          </p:cNvSpPr>
          <p:nvPr>
            <p:ph type="dt" idx="16"/>
          </p:nvPr>
        </p:nvSpPr>
        <p:spPr>
          <a:xfrm>
            <a:off x="838080" y="6356520"/>
            <a:ext cx="2741760" cy="363600"/>
          </a:xfrm>
          <a:prstGeom prst="rect">
            <a:avLst/>
          </a:prstGeom>
          <a:noFill/>
          <a:ln w="0">
            <a:noFill/>
          </a:ln>
        </p:spPr>
        <p:txBody>
          <a:bodyPr lIns="91440" tIns="45720" rIns="91440" bIns="45720" anchor="ctr">
            <a:noAutofit/>
          </a:bodyPr>
          <a:lstStyle>
            <a:lvl1pPr indent="0"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defTabSz="914400">
              <a:lnSpc>
                <a:spcPct val="100000"/>
              </a:lnSpc>
              <a:buNone/>
              <a:tabLst>
                <a:tab pos="0" algn="l"/>
              </a:tabLst>
            </a:pPr>
            <a:r>
              <a:rPr lang="hu-HU" sz="1200" b="0" u="none" strike="noStrike">
                <a:solidFill>
                  <a:schemeClr val="dk1">
                    <a:tint val="75000"/>
                  </a:schemeClr>
                </a:solidFill>
                <a:effectLst/>
                <a:uFillTx/>
                <a:latin typeface="Calibri"/>
              </a:rPr>
              <a:t>&lt;dátum/idő&gt;</a:t>
            </a:r>
            <a:endParaRPr lang="hu-HU" sz="1200" b="0" u="none" strike="noStrike">
              <a:solidFill>
                <a:srgbClr val="000000"/>
              </a:solidFill>
              <a:effectLst/>
              <a:uFillTx/>
              <a:latin typeface="Times New Roman"/>
            </a:endParaRPr>
          </a:p>
        </p:txBody>
      </p:sp>
      <p:sp>
        <p:nvSpPr>
          <p:cNvPr id="32" name="PlaceHolder 3"/>
          <p:cNvSpPr>
            <a:spLocks noGrp="1"/>
          </p:cNvSpPr>
          <p:nvPr>
            <p:ph type="ftr" idx="17"/>
          </p:nvPr>
        </p:nvSpPr>
        <p:spPr>
          <a:xfrm>
            <a:off x="4038480" y="6356520"/>
            <a:ext cx="4113360" cy="363600"/>
          </a:xfrm>
          <a:prstGeom prst="rect">
            <a:avLst/>
          </a:prstGeom>
          <a:noFill/>
          <a:ln w="0">
            <a:noFill/>
          </a:ln>
        </p:spPr>
        <p:txBody>
          <a:bodyPr lIns="91440" tIns="45720" rIns="91440" bIns="45720" anchor="ctr">
            <a:noAutofit/>
          </a:bodyPr>
          <a:lstStyle>
            <a:lvl1pPr indent="0" algn="ctr">
              <a:lnSpc>
                <a:spcPct val="100000"/>
              </a:lnSpc>
              <a:buNone/>
              <a:tabLst>
                <a:tab pos="0" algn="l"/>
              </a:tabLst>
              <a:defRPr lang="hu-HU" sz="1400" b="0" u="none" strike="noStrike">
                <a:solidFill>
                  <a:srgbClr val="000000"/>
                </a:solidFill>
                <a:effectLst/>
                <a:uFillTx/>
                <a:latin typeface="Times New Roman"/>
              </a:defRPr>
            </a:lvl1pPr>
          </a:lstStyle>
          <a:p>
            <a:pPr indent="0" algn="ctr">
              <a:lnSpc>
                <a:spcPct val="100000"/>
              </a:lnSpc>
              <a:buNone/>
              <a:tabLst>
                <a:tab pos="0" algn="l"/>
              </a:tabLst>
            </a:pPr>
            <a:r>
              <a:rPr lang="hu-HU" sz="1400" b="0" u="none" strike="noStrike">
                <a:solidFill>
                  <a:srgbClr val="000000"/>
                </a:solidFill>
                <a:effectLst/>
                <a:uFillTx/>
                <a:latin typeface="Times New Roman"/>
              </a:rPr>
              <a:t>&lt;élőláb&gt;</a:t>
            </a:r>
          </a:p>
        </p:txBody>
      </p:sp>
      <p:sp>
        <p:nvSpPr>
          <p:cNvPr id="33" name="PlaceHolder 4"/>
          <p:cNvSpPr>
            <a:spLocks noGrp="1"/>
          </p:cNvSpPr>
          <p:nvPr>
            <p:ph type="sldNum" idx="18"/>
          </p:nvPr>
        </p:nvSpPr>
        <p:spPr>
          <a:xfrm>
            <a:off x="8610480" y="6356520"/>
            <a:ext cx="2741760" cy="363600"/>
          </a:xfrm>
          <a:prstGeom prst="rect">
            <a:avLst/>
          </a:prstGeom>
          <a:noFill/>
          <a:ln w="0">
            <a:noFill/>
          </a:ln>
        </p:spPr>
        <p:txBody>
          <a:bodyPr lIns="91440" tIns="45720" rIns="91440" bIns="45720" anchor="ctr">
            <a:noAutofit/>
          </a:bodyPr>
          <a:lstStyle>
            <a:lvl1pPr indent="0" algn="r"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algn="r" defTabSz="914400">
              <a:lnSpc>
                <a:spcPct val="100000"/>
              </a:lnSpc>
              <a:buNone/>
              <a:tabLst>
                <a:tab pos="0" algn="l"/>
              </a:tabLst>
            </a:pPr>
            <a:fld id="{BC3A0D79-A305-44B3-816B-8DA62FDCB565}" type="slidenum">
              <a:rPr lang="hu-HU" sz="1200" b="0" u="none" strike="noStrike">
                <a:solidFill>
                  <a:schemeClr val="dk1">
                    <a:tint val="75000"/>
                  </a:schemeClr>
                </a:solidFill>
                <a:effectLst/>
                <a:uFillTx/>
                <a:latin typeface="Calibri"/>
              </a:rPr>
              <a:t>‹#›</a:t>
            </a:fld>
            <a:endParaRPr lang="hu-HU" sz="1200" b="0" u="none" strike="noStrike">
              <a:solidFill>
                <a:srgbClr val="000000"/>
              </a:solidFill>
              <a:effectLst/>
              <a:uFillTx/>
              <a:latin typeface="Times New Roman"/>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bg>
      <p:bgPr>
        <a:solidFill>
          <a:srgbClr val="FFFFFF"/>
        </a:solidFill>
        <a:effectLst/>
      </p:bgPr>
    </p:bg>
    <p:spTree>
      <p:nvGrpSpPr>
        <p:cNvPr id="1" name=""/>
        <p:cNvGrpSpPr/>
        <p:nvPr/>
      </p:nvGrpSpPr>
      <p:grpSpPr>
        <a:xfrm>
          <a:off x="0" y="0"/>
          <a:ext cx="0" cy="0"/>
          <a:chOff x="0" y="0"/>
          <a:chExt cx="0" cy="0"/>
        </a:xfrm>
      </p:grpSpPr>
      <p:sp>
        <p:nvSpPr>
          <p:cNvPr id="34" name="PlaceHolder 1"/>
          <p:cNvSpPr>
            <a:spLocks noGrp="1"/>
          </p:cNvSpPr>
          <p:nvPr>
            <p:ph type="dt" idx="19"/>
          </p:nvPr>
        </p:nvSpPr>
        <p:spPr>
          <a:xfrm>
            <a:off x="838080" y="6356520"/>
            <a:ext cx="2741760" cy="363600"/>
          </a:xfrm>
          <a:prstGeom prst="rect">
            <a:avLst/>
          </a:prstGeom>
          <a:noFill/>
          <a:ln w="0">
            <a:noFill/>
          </a:ln>
        </p:spPr>
        <p:txBody>
          <a:bodyPr lIns="91440" tIns="45720" rIns="91440" bIns="45720" anchor="ctr">
            <a:noAutofit/>
          </a:bodyPr>
          <a:lstStyle>
            <a:lvl1pPr indent="0"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defTabSz="914400">
              <a:lnSpc>
                <a:spcPct val="100000"/>
              </a:lnSpc>
              <a:buNone/>
              <a:tabLst>
                <a:tab pos="0" algn="l"/>
              </a:tabLst>
            </a:pPr>
            <a:r>
              <a:rPr lang="hu-HU" sz="1200" b="0" u="none" strike="noStrike">
                <a:solidFill>
                  <a:schemeClr val="dk1">
                    <a:tint val="75000"/>
                  </a:schemeClr>
                </a:solidFill>
                <a:effectLst/>
                <a:uFillTx/>
                <a:latin typeface="Calibri"/>
              </a:rPr>
              <a:t>&lt;dátum/idő&gt;</a:t>
            </a:r>
            <a:endParaRPr lang="hu-HU" sz="1200" b="0" u="none" strike="noStrike">
              <a:solidFill>
                <a:srgbClr val="000000"/>
              </a:solidFill>
              <a:effectLst/>
              <a:uFillTx/>
              <a:latin typeface="Times New Roman"/>
            </a:endParaRPr>
          </a:p>
        </p:txBody>
      </p:sp>
      <p:sp>
        <p:nvSpPr>
          <p:cNvPr id="35" name="PlaceHolder 2"/>
          <p:cNvSpPr>
            <a:spLocks noGrp="1"/>
          </p:cNvSpPr>
          <p:nvPr>
            <p:ph type="ftr" idx="20"/>
          </p:nvPr>
        </p:nvSpPr>
        <p:spPr>
          <a:xfrm>
            <a:off x="4038480" y="6356520"/>
            <a:ext cx="4113360" cy="363600"/>
          </a:xfrm>
          <a:prstGeom prst="rect">
            <a:avLst/>
          </a:prstGeom>
          <a:noFill/>
          <a:ln w="0">
            <a:noFill/>
          </a:ln>
        </p:spPr>
        <p:txBody>
          <a:bodyPr lIns="91440" tIns="45720" rIns="91440" bIns="45720" anchor="ctr">
            <a:noAutofit/>
          </a:bodyPr>
          <a:lstStyle>
            <a:lvl1pPr indent="0" algn="ctr">
              <a:lnSpc>
                <a:spcPct val="100000"/>
              </a:lnSpc>
              <a:buNone/>
              <a:tabLst>
                <a:tab pos="0" algn="l"/>
              </a:tabLst>
              <a:defRPr lang="hu-HU" sz="1400" b="0" u="none" strike="noStrike">
                <a:solidFill>
                  <a:srgbClr val="000000"/>
                </a:solidFill>
                <a:effectLst/>
                <a:uFillTx/>
                <a:latin typeface="Times New Roman"/>
              </a:defRPr>
            </a:lvl1pPr>
          </a:lstStyle>
          <a:p>
            <a:pPr indent="0" algn="ctr">
              <a:lnSpc>
                <a:spcPct val="100000"/>
              </a:lnSpc>
              <a:buNone/>
              <a:tabLst>
                <a:tab pos="0" algn="l"/>
              </a:tabLst>
            </a:pPr>
            <a:r>
              <a:rPr lang="hu-HU" sz="1400" b="0" u="none" strike="noStrike">
                <a:solidFill>
                  <a:srgbClr val="000000"/>
                </a:solidFill>
                <a:effectLst/>
                <a:uFillTx/>
                <a:latin typeface="Times New Roman"/>
              </a:rPr>
              <a:t>&lt;élőláb&gt;</a:t>
            </a:r>
          </a:p>
        </p:txBody>
      </p:sp>
      <p:sp>
        <p:nvSpPr>
          <p:cNvPr id="36" name="PlaceHolder 3"/>
          <p:cNvSpPr>
            <a:spLocks noGrp="1"/>
          </p:cNvSpPr>
          <p:nvPr>
            <p:ph type="sldNum" idx="21"/>
          </p:nvPr>
        </p:nvSpPr>
        <p:spPr>
          <a:xfrm>
            <a:off x="8610480" y="6356520"/>
            <a:ext cx="2741760" cy="363600"/>
          </a:xfrm>
          <a:prstGeom prst="rect">
            <a:avLst/>
          </a:prstGeom>
          <a:noFill/>
          <a:ln w="0">
            <a:noFill/>
          </a:ln>
        </p:spPr>
        <p:txBody>
          <a:bodyPr lIns="91440" tIns="45720" rIns="91440" bIns="45720" anchor="ctr">
            <a:noAutofit/>
          </a:bodyPr>
          <a:lstStyle>
            <a:lvl1pPr indent="0" algn="r"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algn="r" defTabSz="914400">
              <a:lnSpc>
                <a:spcPct val="100000"/>
              </a:lnSpc>
              <a:buNone/>
              <a:tabLst>
                <a:tab pos="0" algn="l"/>
              </a:tabLst>
            </a:pPr>
            <a:fld id="{E1115BD3-8CB9-40DC-85AC-A62E9509B709}" type="slidenum">
              <a:rPr lang="hu-HU" sz="1200" b="0" u="none" strike="noStrike">
                <a:solidFill>
                  <a:schemeClr val="dk1">
                    <a:tint val="75000"/>
                  </a:schemeClr>
                </a:solidFill>
                <a:effectLst/>
                <a:uFillTx/>
                <a:latin typeface="Calibri"/>
              </a:rPr>
              <a:t>‹#›</a:t>
            </a:fld>
            <a:endParaRPr lang="hu-HU" sz="1200" b="0" u="none" strike="noStrike">
              <a:solidFill>
                <a:srgbClr val="000000"/>
              </a:solidFill>
              <a:effectLst/>
              <a:uFillTx/>
              <a:latin typeface="Times New Roman"/>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artalomrész képaláírással">
    <p:bg>
      <p:bgPr>
        <a:solidFill>
          <a:srgbClr val="FFFFFF"/>
        </a:solidFill>
        <a:effectLst/>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839880" y="457200"/>
            <a:ext cx="3930840" cy="1598760"/>
          </a:xfrm>
          <a:prstGeom prst="rect">
            <a:avLst/>
          </a:prstGeom>
          <a:noFill/>
          <a:ln w="0">
            <a:noFill/>
          </a:ln>
        </p:spPr>
        <p:txBody>
          <a:bodyPr lIns="91440" tIns="45720" rIns="91440" bIns="45720" anchor="b">
            <a:noAutofit/>
          </a:bodyPr>
          <a:lstStyle/>
          <a:p>
            <a:pPr indent="0" defTabSz="914400">
              <a:lnSpc>
                <a:spcPct val="90000"/>
              </a:lnSpc>
              <a:buNone/>
              <a:tabLst>
                <a:tab pos="0" algn="l"/>
              </a:tabLst>
            </a:pPr>
            <a:r>
              <a:rPr lang="hu-HU" sz="3200" b="0" u="none" strike="noStrike">
                <a:solidFill>
                  <a:srgbClr val="3C87B6"/>
                </a:solidFill>
                <a:effectLst/>
                <a:uFillTx/>
                <a:latin typeface="Montserrat SemiBold"/>
              </a:rPr>
              <a:t>Mintacím szerkesztése</a:t>
            </a:r>
            <a:endParaRPr lang="hu-HU" sz="3200" b="0" u="none" strike="noStrike">
              <a:solidFill>
                <a:srgbClr val="000000"/>
              </a:solidFill>
              <a:effectLst/>
              <a:uFillTx/>
              <a:latin typeface="Arial"/>
            </a:endParaRPr>
          </a:p>
        </p:txBody>
      </p:sp>
      <p:sp>
        <p:nvSpPr>
          <p:cNvPr id="38" name="PlaceHolder 2"/>
          <p:cNvSpPr>
            <a:spLocks noGrp="1"/>
          </p:cNvSpPr>
          <p:nvPr>
            <p:ph type="body"/>
          </p:nvPr>
        </p:nvSpPr>
        <p:spPr>
          <a:xfrm>
            <a:off x="5183280" y="987480"/>
            <a:ext cx="6170760" cy="4872240"/>
          </a:xfrm>
          <a:prstGeom prst="rect">
            <a:avLst/>
          </a:prstGeom>
          <a:noFill/>
          <a:ln w="0">
            <a:noFill/>
          </a:ln>
        </p:spPr>
        <p:txBody>
          <a:bodyPr lIns="91440" tIns="45720" rIns="91440" bIns="45720" anchor="t">
            <a:noAutofit/>
          </a:bodyPr>
          <a:lstStyle/>
          <a:p>
            <a:pPr marL="228600" indent="-228600" defTabSz="914400">
              <a:lnSpc>
                <a:spcPct val="90000"/>
              </a:lnSpc>
              <a:spcBef>
                <a:spcPts val="1001"/>
              </a:spcBef>
              <a:buClr>
                <a:srgbClr val="3C87B6"/>
              </a:buClr>
              <a:buFont typeface="Arial"/>
              <a:buChar char="•"/>
            </a:pPr>
            <a:r>
              <a:rPr lang="hu-HU" sz="3200" b="0" u="none" strike="noStrike">
                <a:solidFill>
                  <a:srgbClr val="3C87B6"/>
                </a:solidFill>
                <a:effectLst/>
                <a:uFillTx/>
                <a:latin typeface="Montserrat SemiBold"/>
              </a:rPr>
              <a:t>Mintaszöveg szerkesztése</a:t>
            </a:r>
            <a:endParaRPr lang="hu-HU" sz="3200" b="0" u="none" strike="noStrike">
              <a:solidFill>
                <a:srgbClr val="000000"/>
              </a:solidFill>
              <a:effectLst/>
              <a:uFillTx/>
              <a:latin typeface="Arial"/>
            </a:endParaRPr>
          </a:p>
          <a:p>
            <a:pPr marL="685800" lvl="1" indent="-228600" defTabSz="914400">
              <a:lnSpc>
                <a:spcPct val="90000"/>
              </a:lnSpc>
              <a:spcBef>
                <a:spcPts val="499"/>
              </a:spcBef>
              <a:buClr>
                <a:srgbClr val="3C87B6"/>
              </a:buClr>
              <a:buFont typeface="Arial"/>
              <a:buChar char="•"/>
            </a:pPr>
            <a:r>
              <a:rPr lang="hu-HU" sz="2800" b="0" u="none" strike="noStrike">
                <a:solidFill>
                  <a:srgbClr val="3C87B6"/>
                </a:solidFill>
                <a:effectLst/>
                <a:uFillTx/>
                <a:latin typeface="Montserrat Medium"/>
              </a:rPr>
              <a:t>Második szint</a:t>
            </a:r>
            <a:endParaRPr lang="hu-HU" sz="2800" b="0" u="none" strike="noStrike">
              <a:solidFill>
                <a:srgbClr val="000000"/>
              </a:solidFill>
              <a:effectLst/>
              <a:uFillTx/>
              <a:latin typeface="Arial"/>
            </a:endParaRPr>
          </a:p>
          <a:p>
            <a:pPr marL="1143000" lvl="2" indent="-228600" defTabSz="914400">
              <a:lnSpc>
                <a:spcPct val="90000"/>
              </a:lnSpc>
              <a:spcBef>
                <a:spcPts val="499"/>
              </a:spcBef>
              <a:buClr>
                <a:srgbClr val="3C87B6"/>
              </a:buClr>
              <a:buFont typeface="Arial"/>
              <a:buChar char="•"/>
            </a:pPr>
            <a:r>
              <a:rPr lang="hu-HU" sz="2400" b="0" u="none" strike="noStrike">
                <a:solidFill>
                  <a:srgbClr val="3C87B6"/>
                </a:solidFill>
                <a:effectLst/>
                <a:uFillTx/>
                <a:latin typeface="Montserrat Light"/>
              </a:rPr>
              <a:t>Harmadik szint</a:t>
            </a:r>
            <a:endParaRPr lang="hu-HU" sz="2400" b="0" u="none" strike="noStrike">
              <a:solidFill>
                <a:srgbClr val="000000"/>
              </a:solidFill>
              <a:effectLst/>
              <a:uFillTx/>
              <a:latin typeface="Arial"/>
            </a:endParaRPr>
          </a:p>
          <a:p>
            <a:pPr marL="1600200" lvl="3" indent="-228600" defTabSz="914400">
              <a:lnSpc>
                <a:spcPct val="90000"/>
              </a:lnSpc>
              <a:spcBef>
                <a:spcPts val="499"/>
              </a:spcBef>
              <a:buClr>
                <a:srgbClr val="3C87B6"/>
              </a:buClr>
              <a:buFont typeface="Arial"/>
              <a:buChar char="•"/>
            </a:pPr>
            <a:r>
              <a:rPr lang="hu-HU" sz="2000" b="0" u="none" strike="noStrike">
                <a:solidFill>
                  <a:srgbClr val="3C87B6"/>
                </a:solidFill>
                <a:effectLst/>
                <a:uFillTx/>
                <a:latin typeface="Montserrat Light"/>
              </a:rPr>
              <a:t>Negyedik szint</a:t>
            </a:r>
            <a:endParaRPr lang="hu-HU" sz="2000" b="0" u="none" strike="noStrike">
              <a:solidFill>
                <a:srgbClr val="000000"/>
              </a:solidFill>
              <a:effectLst/>
              <a:uFillTx/>
              <a:latin typeface="Arial"/>
            </a:endParaRPr>
          </a:p>
          <a:p>
            <a:pPr marL="2057400" lvl="4" indent="-228600" defTabSz="914400">
              <a:lnSpc>
                <a:spcPct val="90000"/>
              </a:lnSpc>
              <a:spcBef>
                <a:spcPts val="499"/>
              </a:spcBef>
              <a:buClr>
                <a:srgbClr val="3C87B6"/>
              </a:buClr>
              <a:buFont typeface="Arial"/>
              <a:buChar char="•"/>
            </a:pPr>
            <a:r>
              <a:rPr lang="hu-HU" sz="2000" b="0" u="none" strike="noStrike">
                <a:solidFill>
                  <a:srgbClr val="3C87B6"/>
                </a:solidFill>
                <a:effectLst/>
                <a:uFillTx/>
                <a:latin typeface="Montserrat Light"/>
              </a:rPr>
              <a:t>Ötödik szint</a:t>
            </a:r>
            <a:endParaRPr lang="hu-HU" sz="2000" b="0" u="none" strike="noStrike">
              <a:solidFill>
                <a:srgbClr val="000000"/>
              </a:solidFill>
              <a:effectLst/>
              <a:uFillTx/>
              <a:latin typeface="Arial"/>
            </a:endParaRPr>
          </a:p>
        </p:txBody>
      </p:sp>
      <p:sp>
        <p:nvSpPr>
          <p:cNvPr id="39" name="PlaceHolder 3"/>
          <p:cNvSpPr>
            <a:spLocks noGrp="1"/>
          </p:cNvSpPr>
          <p:nvPr>
            <p:ph type="body"/>
          </p:nvPr>
        </p:nvSpPr>
        <p:spPr>
          <a:xfrm>
            <a:off x="839880" y="2057400"/>
            <a:ext cx="3930840" cy="3810240"/>
          </a:xfrm>
          <a:prstGeom prst="rect">
            <a:avLst/>
          </a:prstGeom>
          <a:noFill/>
          <a:ln w="0">
            <a:noFill/>
          </a:ln>
        </p:spPr>
        <p:txBody>
          <a:bodyPr lIns="91440" tIns="45720" rIns="91440" bIns="45720" anchor="t">
            <a:noAutofit/>
          </a:bodyPr>
          <a:lstStyle/>
          <a:p>
            <a:pPr indent="0" defTabSz="914400">
              <a:lnSpc>
                <a:spcPct val="90000"/>
              </a:lnSpc>
              <a:spcBef>
                <a:spcPts val="1001"/>
              </a:spcBef>
              <a:buNone/>
              <a:tabLst>
                <a:tab pos="0" algn="l"/>
              </a:tabLst>
            </a:pPr>
            <a:r>
              <a:rPr lang="hu-HU" sz="1600" b="0" u="none" strike="noStrike">
                <a:solidFill>
                  <a:srgbClr val="3C87B6"/>
                </a:solidFill>
                <a:effectLst/>
                <a:uFillTx/>
                <a:latin typeface="Montserrat SemiBold"/>
              </a:rPr>
              <a:t>Mintaszöveg szerkesztése</a:t>
            </a:r>
            <a:endParaRPr lang="hu-HU" sz="1600" b="0" u="none" strike="noStrike">
              <a:solidFill>
                <a:srgbClr val="000000"/>
              </a:solidFill>
              <a:effectLst/>
              <a:uFillTx/>
              <a:latin typeface="Arial"/>
            </a:endParaRPr>
          </a:p>
        </p:txBody>
      </p:sp>
      <p:sp>
        <p:nvSpPr>
          <p:cNvPr id="40" name="PlaceHolder 4"/>
          <p:cNvSpPr>
            <a:spLocks noGrp="1"/>
          </p:cNvSpPr>
          <p:nvPr>
            <p:ph type="dt" idx="22"/>
          </p:nvPr>
        </p:nvSpPr>
        <p:spPr>
          <a:xfrm>
            <a:off x="838080" y="6356520"/>
            <a:ext cx="2741760" cy="363600"/>
          </a:xfrm>
          <a:prstGeom prst="rect">
            <a:avLst/>
          </a:prstGeom>
          <a:noFill/>
          <a:ln w="0">
            <a:noFill/>
          </a:ln>
        </p:spPr>
        <p:txBody>
          <a:bodyPr lIns="91440" tIns="45720" rIns="91440" bIns="45720" anchor="ctr">
            <a:noAutofit/>
          </a:bodyPr>
          <a:lstStyle>
            <a:lvl1pPr indent="0"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defTabSz="914400">
              <a:lnSpc>
                <a:spcPct val="100000"/>
              </a:lnSpc>
              <a:buNone/>
              <a:tabLst>
                <a:tab pos="0" algn="l"/>
              </a:tabLst>
            </a:pPr>
            <a:r>
              <a:rPr lang="hu-HU" sz="1200" b="0" u="none" strike="noStrike">
                <a:solidFill>
                  <a:schemeClr val="dk1">
                    <a:tint val="75000"/>
                  </a:schemeClr>
                </a:solidFill>
                <a:effectLst/>
                <a:uFillTx/>
                <a:latin typeface="Calibri"/>
              </a:rPr>
              <a:t>&lt;dátum/idő&gt;</a:t>
            </a:r>
            <a:endParaRPr lang="hu-HU" sz="1200" b="0" u="none" strike="noStrike">
              <a:solidFill>
                <a:srgbClr val="000000"/>
              </a:solidFill>
              <a:effectLst/>
              <a:uFillTx/>
              <a:latin typeface="Times New Roman"/>
            </a:endParaRPr>
          </a:p>
        </p:txBody>
      </p:sp>
      <p:sp>
        <p:nvSpPr>
          <p:cNvPr id="41" name="PlaceHolder 5"/>
          <p:cNvSpPr>
            <a:spLocks noGrp="1"/>
          </p:cNvSpPr>
          <p:nvPr>
            <p:ph type="ftr" idx="23"/>
          </p:nvPr>
        </p:nvSpPr>
        <p:spPr>
          <a:xfrm>
            <a:off x="4038480" y="6356520"/>
            <a:ext cx="4113360" cy="363600"/>
          </a:xfrm>
          <a:prstGeom prst="rect">
            <a:avLst/>
          </a:prstGeom>
          <a:noFill/>
          <a:ln w="0">
            <a:noFill/>
          </a:ln>
        </p:spPr>
        <p:txBody>
          <a:bodyPr lIns="91440" tIns="45720" rIns="91440" bIns="45720" anchor="ctr">
            <a:noAutofit/>
          </a:bodyPr>
          <a:lstStyle>
            <a:lvl1pPr indent="0" algn="ctr">
              <a:lnSpc>
                <a:spcPct val="100000"/>
              </a:lnSpc>
              <a:buNone/>
              <a:tabLst>
                <a:tab pos="0" algn="l"/>
              </a:tabLst>
              <a:defRPr lang="hu-HU" sz="1400" b="0" u="none" strike="noStrike">
                <a:solidFill>
                  <a:srgbClr val="000000"/>
                </a:solidFill>
                <a:effectLst/>
                <a:uFillTx/>
                <a:latin typeface="Times New Roman"/>
              </a:defRPr>
            </a:lvl1pPr>
          </a:lstStyle>
          <a:p>
            <a:pPr indent="0" algn="ctr">
              <a:lnSpc>
                <a:spcPct val="100000"/>
              </a:lnSpc>
              <a:buNone/>
              <a:tabLst>
                <a:tab pos="0" algn="l"/>
              </a:tabLst>
            </a:pPr>
            <a:r>
              <a:rPr lang="hu-HU" sz="1400" b="0" u="none" strike="noStrike">
                <a:solidFill>
                  <a:srgbClr val="000000"/>
                </a:solidFill>
                <a:effectLst/>
                <a:uFillTx/>
                <a:latin typeface="Times New Roman"/>
              </a:rPr>
              <a:t>&lt;élőláb&gt;</a:t>
            </a:r>
          </a:p>
        </p:txBody>
      </p:sp>
      <p:sp>
        <p:nvSpPr>
          <p:cNvPr id="42" name="PlaceHolder 6"/>
          <p:cNvSpPr>
            <a:spLocks noGrp="1"/>
          </p:cNvSpPr>
          <p:nvPr>
            <p:ph type="sldNum" idx="24"/>
          </p:nvPr>
        </p:nvSpPr>
        <p:spPr>
          <a:xfrm>
            <a:off x="8610480" y="6356520"/>
            <a:ext cx="2741760" cy="363600"/>
          </a:xfrm>
          <a:prstGeom prst="rect">
            <a:avLst/>
          </a:prstGeom>
          <a:noFill/>
          <a:ln w="0">
            <a:noFill/>
          </a:ln>
        </p:spPr>
        <p:txBody>
          <a:bodyPr lIns="91440" tIns="45720" rIns="91440" bIns="45720" anchor="ctr">
            <a:noAutofit/>
          </a:bodyPr>
          <a:lstStyle>
            <a:lvl1pPr indent="0" algn="r"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algn="r" defTabSz="914400">
              <a:lnSpc>
                <a:spcPct val="100000"/>
              </a:lnSpc>
              <a:buNone/>
              <a:tabLst>
                <a:tab pos="0" algn="l"/>
              </a:tabLst>
            </a:pPr>
            <a:fld id="{35C4DF0A-0801-4FC4-82B6-CB4ED5A7D05B}" type="slidenum">
              <a:rPr lang="hu-HU" sz="1200" b="0" u="none" strike="noStrike">
                <a:solidFill>
                  <a:schemeClr val="dk1">
                    <a:tint val="75000"/>
                  </a:schemeClr>
                </a:solidFill>
                <a:effectLst/>
                <a:uFillTx/>
                <a:latin typeface="Calibri"/>
              </a:rPr>
              <a:t>‹#›</a:t>
            </a:fld>
            <a:endParaRPr lang="hu-HU" sz="1200" b="0" u="none" strike="noStrike">
              <a:solidFill>
                <a:srgbClr val="000000"/>
              </a:solidFill>
              <a:effectLst/>
              <a:uFillTx/>
              <a:latin typeface="Times New Roman"/>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Kép képaláírással">
    <p:bg>
      <p:bgPr>
        <a:solidFill>
          <a:srgbClr val="FFFFFF"/>
        </a:solidFill>
        <a:effectLst/>
      </p:bgPr>
    </p:bg>
    <p:spTree>
      <p:nvGrpSpPr>
        <p:cNvPr id="1" name=""/>
        <p:cNvGrpSpPr/>
        <p:nvPr/>
      </p:nvGrpSpPr>
      <p:grpSpPr>
        <a:xfrm>
          <a:off x="0" y="0"/>
          <a:ext cx="0" cy="0"/>
          <a:chOff x="0" y="0"/>
          <a:chExt cx="0" cy="0"/>
        </a:xfrm>
      </p:grpSpPr>
      <p:sp>
        <p:nvSpPr>
          <p:cNvPr id="43" name="PlaceHolder 1"/>
          <p:cNvSpPr>
            <a:spLocks noGrp="1"/>
          </p:cNvSpPr>
          <p:nvPr>
            <p:ph type="title"/>
          </p:nvPr>
        </p:nvSpPr>
        <p:spPr>
          <a:xfrm>
            <a:off x="839880" y="457200"/>
            <a:ext cx="3930840" cy="1598760"/>
          </a:xfrm>
          <a:prstGeom prst="rect">
            <a:avLst/>
          </a:prstGeom>
          <a:noFill/>
          <a:ln w="0">
            <a:noFill/>
          </a:ln>
        </p:spPr>
        <p:txBody>
          <a:bodyPr lIns="91440" tIns="45720" rIns="91440" bIns="45720" anchor="b">
            <a:noAutofit/>
          </a:bodyPr>
          <a:lstStyle/>
          <a:p>
            <a:pPr indent="0" defTabSz="914400">
              <a:lnSpc>
                <a:spcPct val="90000"/>
              </a:lnSpc>
              <a:buNone/>
              <a:tabLst>
                <a:tab pos="0" algn="l"/>
              </a:tabLst>
            </a:pPr>
            <a:r>
              <a:rPr lang="hu-HU" sz="3200" b="0" u="none" strike="noStrike">
                <a:solidFill>
                  <a:srgbClr val="3C87B6"/>
                </a:solidFill>
                <a:effectLst/>
                <a:uFillTx/>
                <a:latin typeface="Montserrat SemiBold"/>
              </a:rPr>
              <a:t>Mintacím szerkesztése</a:t>
            </a:r>
            <a:endParaRPr lang="hu-HU" sz="3200" b="0" u="none" strike="noStrike">
              <a:solidFill>
                <a:srgbClr val="000000"/>
              </a:solidFill>
              <a:effectLst/>
              <a:uFillTx/>
              <a:latin typeface="Arial"/>
            </a:endParaRPr>
          </a:p>
        </p:txBody>
      </p:sp>
      <p:sp>
        <p:nvSpPr>
          <p:cNvPr id="44" name="PlaceHolder 2"/>
          <p:cNvSpPr>
            <a:spLocks noGrp="1"/>
          </p:cNvSpPr>
          <p:nvPr>
            <p:ph type="body"/>
          </p:nvPr>
        </p:nvSpPr>
        <p:spPr>
          <a:xfrm>
            <a:off x="5183280" y="987480"/>
            <a:ext cx="6170760" cy="4872240"/>
          </a:xfrm>
          <a:prstGeom prst="rect">
            <a:avLst/>
          </a:prstGeom>
          <a:noFill/>
          <a:ln w="0">
            <a:noFill/>
          </a:ln>
        </p:spPr>
        <p:txBody>
          <a:bodyPr lIns="90000" tIns="45000" rIns="90000" bIns="45000" anchor="t">
            <a:noAutofit/>
          </a:bodyPr>
          <a:lstStyle/>
          <a:p>
            <a:pPr marL="432000" indent="-324000">
              <a:lnSpc>
                <a:spcPct val="90000"/>
              </a:lnSpc>
              <a:spcBef>
                <a:spcPts val="1417"/>
              </a:spcBef>
              <a:buClr>
                <a:srgbClr val="000000"/>
              </a:buClr>
              <a:buSzPct val="45000"/>
              <a:buFont typeface="Wingdings" charset="2"/>
              <a:buChar char=""/>
            </a:pPr>
            <a:r>
              <a:rPr lang="hu-HU" sz="3200" b="0" u="none" strike="noStrike">
                <a:solidFill>
                  <a:srgbClr val="3C87B6"/>
                </a:solidFill>
                <a:effectLst/>
                <a:uFillTx/>
                <a:latin typeface="Montserrat SemiBold"/>
              </a:rPr>
              <a:t>Vázlatszöveg formátumának szerkesztése</a:t>
            </a:r>
            <a:endParaRPr lang="hu-HU" sz="3200" b="0" u="none" strike="noStrike">
              <a:solidFill>
                <a:srgbClr val="000000"/>
              </a:solidFill>
              <a:effectLst/>
              <a:uFillTx/>
              <a:latin typeface="Arial"/>
            </a:endParaRPr>
          </a:p>
          <a:p>
            <a:pPr marL="864000" lvl="1" indent="-324000">
              <a:lnSpc>
                <a:spcPct val="90000"/>
              </a:lnSpc>
              <a:spcBef>
                <a:spcPts val="1134"/>
              </a:spcBef>
              <a:buClr>
                <a:srgbClr val="000000"/>
              </a:buClr>
              <a:buSzPct val="75000"/>
              <a:buFont typeface="Symbol" charset="2"/>
              <a:buChar char=""/>
            </a:pPr>
            <a:r>
              <a:rPr lang="hu-HU" sz="3200" b="0" u="none" strike="noStrike">
                <a:solidFill>
                  <a:srgbClr val="3C87B6"/>
                </a:solidFill>
                <a:effectLst/>
                <a:uFillTx/>
                <a:latin typeface="Montserrat Light"/>
              </a:rPr>
              <a:t>Második vázlatszint</a:t>
            </a:r>
            <a:endParaRPr lang="hu-HU" sz="3200" b="0" u="none" strike="noStrike">
              <a:solidFill>
                <a:srgbClr val="000000"/>
              </a:solidFill>
              <a:effectLst/>
              <a:uFillTx/>
              <a:latin typeface="Arial"/>
            </a:endParaRPr>
          </a:p>
          <a:p>
            <a:pPr marL="1296000" lvl="2" indent="-288000">
              <a:lnSpc>
                <a:spcPct val="90000"/>
              </a:lnSpc>
              <a:spcBef>
                <a:spcPts val="850"/>
              </a:spcBef>
              <a:buClr>
                <a:srgbClr val="000000"/>
              </a:buClr>
              <a:buSzPct val="45000"/>
              <a:buFont typeface="Wingdings" charset="2"/>
              <a:buChar char=""/>
            </a:pPr>
            <a:r>
              <a:rPr lang="hu-HU" sz="3200" b="0" u="none" strike="noStrike">
                <a:solidFill>
                  <a:srgbClr val="3C87B6"/>
                </a:solidFill>
                <a:effectLst/>
                <a:uFillTx/>
                <a:latin typeface="Montserrat Light"/>
              </a:rPr>
              <a:t>Harmadik vázlatszint</a:t>
            </a:r>
            <a:endParaRPr lang="hu-HU" sz="3200" b="0" u="none" strike="noStrike">
              <a:solidFill>
                <a:srgbClr val="000000"/>
              </a:solidFill>
              <a:effectLst/>
              <a:uFillTx/>
              <a:latin typeface="Arial"/>
            </a:endParaRPr>
          </a:p>
          <a:p>
            <a:pPr marL="1728000" lvl="3" indent="-216000">
              <a:lnSpc>
                <a:spcPct val="90000"/>
              </a:lnSpc>
              <a:spcBef>
                <a:spcPts val="567"/>
              </a:spcBef>
              <a:buClr>
                <a:srgbClr val="000000"/>
              </a:buClr>
              <a:buSzPct val="75000"/>
              <a:buFont typeface="Symbol" charset="2"/>
              <a:buChar char=""/>
            </a:pPr>
            <a:r>
              <a:rPr lang="hu-HU" sz="3200" b="0" u="none" strike="noStrike">
                <a:solidFill>
                  <a:srgbClr val="3C87B6"/>
                </a:solidFill>
                <a:effectLst/>
                <a:uFillTx/>
                <a:latin typeface="Montserrat Light"/>
              </a:rPr>
              <a:t>Negyedik vázlatszint</a:t>
            </a:r>
            <a:endParaRPr lang="hu-HU" sz="3200" b="0" u="none" strike="noStrike">
              <a:solidFill>
                <a:srgbClr val="000000"/>
              </a:solidFill>
              <a:effectLst/>
              <a:uFillTx/>
              <a:latin typeface="Arial"/>
            </a:endParaRPr>
          </a:p>
          <a:p>
            <a:pPr marL="2160000" lvl="4" indent="-216000">
              <a:lnSpc>
                <a:spcPct val="90000"/>
              </a:lnSpc>
              <a:spcBef>
                <a:spcPts val="283"/>
              </a:spcBef>
              <a:buClr>
                <a:srgbClr val="000000"/>
              </a:buClr>
              <a:buSzPct val="45000"/>
              <a:buFont typeface="Wingdings" charset="2"/>
              <a:buChar char=""/>
            </a:pPr>
            <a:r>
              <a:rPr lang="hu-HU" sz="3200" b="0" u="none" strike="noStrike">
                <a:solidFill>
                  <a:srgbClr val="3C87B6"/>
                </a:solidFill>
                <a:effectLst/>
                <a:uFillTx/>
                <a:latin typeface="Montserrat Light"/>
              </a:rPr>
              <a:t>Ötödik vázlatszint</a:t>
            </a:r>
            <a:endParaRPr lang="hu-HU" sz="3200" b="0" u="none" strike="noStrike">
              <a:solidFill>
                <a:srgbClr val="000000"/>
              </a:solidFill>
              <a:effectLst/>
              <a:uFillTx/>
              <a:latin typeface="Arial"/>
            </a:endParaRPr>
          </a:p>
          <a:p>
            <a:pPr marL="2592000" lvl="5" indent="-216000">
              <a:lnSpc>
                <a:spcPct val="90000"/>
              </a:lnSpc>
              <a:spcBef>
                <a:spcPts val="283"/>
              </a:spcBef>
              <a:buClr>
                <a:srgbClr val="000000"/>
              </a:buClr>
              <a:buSzPct val="45000"/>
              <a:buFont typeface="Wingdings" charset="2"/>
              <a:buChar char=""/>
            </a:pPr>
            <a:r>
              <a:rPr lang="hu-HU" sz="3200" b="0" u="none" strike="noStrike">
                <a:solidFill>
                  <a:srgbClr val="3C87B6"/>
                </a:solidFill>
                <a:effectLst/>
                <a:uFillTx/>
                <a:latin typeface="Montserrat Light"/>
              </a:rPr>
              <a:t>Hatodik vázlatszint</a:t>
            </a:r>
            <a:endParaRPr lang="hu-HU" sz="3200" b="0" u="none" strike="noStrike">
              <a:solidFill>
                <a:srgbClr val="000000"/>
              </a:solidFill>
              <a:effectLst/>
              <a:uFillTx/>
              <a:latin typeface="Arial"/>
            </a:endParaRPr>
          </a:p>
          <a:p>
            <a:pPr marL="3024000" lvl="6" indent="-216000">
              <a:lnSpc>
                <a:spcPct val="90000"/>
              </a:lnSpc>
              <a:spcBef>
                <a:spcPts val="283"/>
              </a:spcBef>
              <a:buClr>
                <a:srgbClr val="000000"/>
              </a:buClr>
              <a:buSzPct val="45000"/>
              <a:buFont typeface="Wingdings" charset="2"/>
              <a:buChar char=""/>
            </a:pPr>
            <a:r>
              <a:rPr lang="hu-HU" sz="3200" b="0" u="none" strike="noStrike">
                <a:solidFill>
                  <a:srgbClr val="3C87B6"/>
                </a:solidFill>
                <a:effectLst/>
                <a:uFillTx/>
                <a:latin typeface="Montserrat Light"/>
              </a:rPr>
              <a:t>Hetedik vázlatszint</a:t>
            </a:r>
            <a:endParaRPr lang="hu-HU" sz="3200" b="0" u="none" strike="noStrike">
              <a:solidFill>
                <a:srgbClr val="000000"/>
              </a:solidFill>
              <a:effectLst/>
              <a:uFillTx/>
              <a:latin typeface="Arial"/>
            </a:endParaRPr>
          </a:p>
        </p:txBody>
      </p:sp>
      <p:sp>
        <p:nvSpPr>
          <p:cNvPr id="45" name="PlaceHolder 3"/>
          <p:cNvSpPr>
            <a:spLocks noGrp="1"/>
          </p:cNvSpPr>
          <p:nvPr>
            <p:ph type="body"/>
          </p:nvPr>
        </p:nvSpPr>
        <p:spPr>
          <a:xfrm>
            <a:off x="839880" y="2057400"/>
            <a:ext cx="3930840" cy="3810240"/>
          </a:xfrm>
          <a:prstGeom prst="rect">
            <a:avLst/>
          </a:prstGeom>
          <a:noFill/>
          <a:ln w="0">
            <a:noFill/>
          </a:ln>
        </p:spPr>
        <p:txBody>
          <a:bodyPr lIns="91440" tIns="45720" rIns="91440" bIns="45720" anchor="t">
            <a:noAutofit/>
          </a:bodyPr>
          <a:lstStyle/>
          <a:p>
            <a:pPr indent="0" defTabSz="914400">
              <a:lnSpc>
                <a:spcPct val="90000"/>
              </a:lnSpc>
              <a:spcBef>
                <a:spcPts val="1001"/>
              </a:spcBef>
              <a:buNone/>
              <a:tabLst>
                <a:tab pos="0" algn="l"/>
              </a:tabLst>
            </a:pPr>
            <a:r>
              <a:rPr lang="hu-HU" sz="1600" b="0" u="none" strike="noStrike">
                <a:solidFill>
                  <a:srgbClr val="3C87B6"/>
                </a:solidFill>
                <a:effectLst/>
                <a:uFillTx/>
                <a:latin typeface="Montserrat SemiBold"/>
              </a:rPr>
              <a:t>Mintaszöveg szerkesztése</a:t>
            </a:r>
            <a:endParaRPr lang="hu-HU" sz="1600" b="0" u="none" strike="noStrike">
              <a:solidFill>
                <a:srgbClr val="000000"/>
              </a:solidFill>
              <a:effectLst/>
              <a:uFillTx/>
              <a:latin typeface="Arial"/>
            </a:endParaRPr>
          </a:p>
        </p:txBody>
      </p:sp>
      <p:sp>
        <p:nvSpPr>
          <p:cNvPr id="46" name="PlaceHolder 4"/>
          <p:cNvSpPr>
            <a:spLocks noGrp="1"/>
          </p:cNvSpPr>
          <p:nvPr>
            <p:ph type="dt" idx="25"/>
          </p:nvPr>
        </p:nvSpPr>
        <p:spPr>
          <a:xfrm>
            <a:off x="838080" y="6356520"/>
            <a:ext cx="2741760" cy="363600"/>
          </a:xfrm>
          <a:prstGeom prst="rect">
            <a:avLst/>
          </a:prstGeom>
          <a:noFill/>
          <a:ln w="0">
            <a:noFill/>
          </a:ln>
        </p:spPr>
        <p:txBody>
          <a:bodyPr lIns="91440" tIns="45720" rIns="91440" bIns="45720" anchor="ctr">
            <a:noAutofit/>
          </a:bodyPr>
          <a:lstStyle>
            <a:lvl1pPr indent="0"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defTabSz="914400">
              <a:lnSpc>
                <a:spcPct val="100000"/>
              </a:lnSpc>
              <a:buNone/>
              <a:tabLst>
                <a:tab pos="0" algn="l"/>
              </a:tabLst>
            </a:pPr>
            <a:r>
              <a:rPr lang="hu-HU" sz="1200" b="0" u="none" strike="noStrike">
                <a:solidFill>
                  <a:schemeClr val="dk1">
                    <a:tint val="75000"/>
                  </a:schemeClr>
                </a:solidFill>
                <a:effectLst/>
                <a:uFillTx/>
                <a:latin typeface="Calibri"/>
              </a:rPr>
              <a:t>&lt;dátum/idő&gt;</a:t>
            </a:r>
            <a:endParaRPr lang="hu-HU" sz="1200" b="0" u="none" strike="noStrike">
              <a:solidFill>
                <a:srgbClr val="000000"/>
              </a:solidFill>
              <a:effectLst/>
              <a:uFillTx/>
              <a:latin typeface="Times New Roman"/>
            </a:endParaRPr>
          </a:p>
        </p:txBody>
      </p:sp>
      <p:sp>
        <p:nvSpPr>
          <p:cNvPr id="47" name="PlaceHolder 5"/>
          <p:cNvSpPr>
            <a:spLocks noGrp="1"/>
          </p:cNvSpPr>
          <p:nvPr>
            <p:ph type="ftr" idx="26"/>
          </p:nvPr>
        </p:nvSpPr>
        <p:spPr>
          <a:xfrm>
            <a:off x="4038480" y="6356520"/>
            <a:ext cx="4113360" cy="363600"/>
          </a:xfrm>
          <a:prstGeom prst="rect">
            <a:avLst/>
          </a:prstGeom>
          <a:noFill/>
          <a:ln w="0">
            <a:noFill/>
          </a:ln>
        </p:spPr>
        <p:txBody>
          <a:bodyPr lIns="91440" tIns="45720" rIns="91440" bIns="45720" anchor="ctr">
            <a:noAutofit/>
          </a:bodyPr>
          <a:lstStyle>
            <a:lvl1pPr indent="0" algn="ctr">
              <a:lnSpc>
                <a:spcPct val="100000"/>
              </a:lnSpc>
              <a:buNone/>
              <a:tabLst>
                <a:tab pos="0" algn="l"/>
              </a:tabLst>
              <a:defRPr lang="hu-HU" sz="1400" b="0" u="none" strike="noStrike">
                <a:solidFill>
                  <a:srgbClr val="000000"/>
                </a:solidFill>
                <a:effectLst/>
                <a:uFillTx/>
                <a:latin typeface="Times New Roman"/>
              </a:defRPr>
            </a:lvl1pPr>
          </a:lstStyle>
          <a:p>
            <a:pPr indent="0" algn="ctr">
              <a:lnSpc>
                <a:spcPct val="100000"/>
              </a:lnSpc>
              <a:buNone/>
              <a:tabLst>
                <a:tab pos="0" algn="l"/>
              </a:tabLst>
            </a:pPr>
            <a:r>
              <a:rPr lang="hu-HU" sz="1400" b="0" u="none" strike="noStrike">
                <a:solidFill>
                  <a:srgbClr val="000000"/>
                </a:solidFill>
                <a:effectLst/>
                <a:uFillTx/>
                <a:latin typeface="Times New Roman"/>
              </a:rPr>
              <a:t>&lt;élőláb&gt;</a:t>
            </a:r>
          </a:p>
        </p:txBody>
      </p:sp>
      <p:sp>
        <p:nvSpPr>
          <p:cNvPr id="48" name="PlaceHolder 6"/>
          <p:cNvSpPr>
            <a:spLocks noGrp="1"/>
          </p:cNvSpPr>
          <p:nvPr>
            <p:ph type="sldNum" idx="27"/>
          </p:nvPr>
        </p:nvSpPr>
        <p:spPr>
          <a:xfrm>
            <a:off x="8610480" y="6356520"/>
            <a:ext cx="2741760" cy="363600"/>
          </a:xfrm>
          <a:prstGeom prst="rect">
            <a:avLst/>
          </a:prstGeom>
          <a:noFill/>
          <a:ln w="0">
            <a:noFill/>
          </a:ln>
        </p:spPr>
        <p:txBody>
          <a:bodyPr lIns="91440" tIns="45720" rIns="91440" bIns="45720" anchor="ctr">
            <a:noAutofit/>
          </a:bodyPr>
          <a:lstStyle>
            <a:lvl1pPr indent="0" algn="r" defTabSz="914400">
              <a:lnSpc>
                <a:spcPct val="100000"/>
              </a:lnSpc>
              <a:buNone/>
              <a:tabLst>
                <a:tab pos="0" algn="l"/>
              </a:tabLst>
              <a:defRPr lang="hu-HU" sz="1200" b="0" u="none" strike="noStrike">
                <a:solidFill>
                  <a:schemeClr val="dk1">
                    <a:tint val="75000"/>
                  </a:schemeClr>
                </a:solidFill>
                <a:effectLst/>
                <a:uFillTx/>
                <a:latin typeface="Calibri"/>
              </a:defRPr>
            </a:lvl1pPr>
          </a:lstStyle>
          <a:p>
            <a:pPr indent="0" algn="r" defTabSz="914400">
              <a:lnSpc>
                <a:spcPct val="100000"/>
              </a:lnSpc>
              <a:buNone/>
              <a:tabLst>
                <a:tab pos="0" algn="l"/>
              </a:tabLst>
            </a:pPr>
            <a:fld id="{83B5F0DF-B9E2-43FC-B79C-ED5434C46710}" type="slidenum">
              <a:rPr lang="hu-HU" sz="1200" b="0" u="none" strike="noStrike">
                <a:solidFill>
                  <a:schemeClr val="dk1">
                    <a:tint val="75000"/>
                  </a:schemeClr>
                </a:solidFill>
                <a:effectLst/>
                <a:uFillTx/>
                <a:latin typeface="Calibri"/>
              </a:rPr>
              <a:t>‹#›</a:t>
            </a:fld>
            <a:endParaRPr lang="hu-HU" sz="1200" b="0" u="none" strike="noStrike">
              <a:solidFill>
                <a:srgbClr val="000000"/>
              </a:solidFill>
              <a:effectLst/>
              <a:uFillTx/>
              <a:latin typeface="Times New Roman"/>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 name="Kép 3"/>
          <p:cNvPicPr/>
          <p:nvPr/>
        </p:nvPicPr>
        <p:blipFill>
          <a:blip r:embed="rId2"/>
          <a:stretch/>
        </p:blipFill>
        <p:spPr>
          <a:xfrm>
            <a:off x="3873600" y="4527720"/>
            <a:ext cx="4477680" cy="1852200"/>
          </a:xfrm>
          <a:prstGeom prst="rect">
            <a:avLst/>
          </a:prstGeom>
          <a:noFill/>
          <a:ln w="0">
            <a:noFill/>
          </a:ln>
        </p:spPr>
      </p:pic>
      <p:sp>
        <p:nvSpPr>
          <p:cNvPr id="66" name="Tartalom helye 2"/>
          <p:cNvSpPr/>
          <p:nvPr/>
        </p:nvSpPr>
        <p:spPr>
          <a:xfrm>
            <a:off x="660240" y="1654920"/>
            <a:ext cx="11301480" cy="218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rmAutofit fontScale="92500" lnSpcReduction="19999"/>
          </a:bodyPr>
          <a:lstStyle/>
          <a:p>
            <a:pPr algn="ctr" defTabSz="914400">
              <a:lnSpc>
                <a:spcPct val="120000"/>
              </a:lnSpc>
              <a:spcBef>
                <a:spcPts val="1001"/>
              </a:spcBef>
              <a:tabLst>
                <a:tab pos="0" algn="l"/>
              </a:tabLst>
            </a:pPr>
            <a:r>
              <a:rPr lang="hu-HU" sz="7200" b="1" u="none" strike="noStrike">
                <a:solidFill>
                  <a:srgbClr val="3C86B5"/>
                </a:solidFill>
                <a:effectLst/>
                <a:uFillTx/>
                <a:latin typeface="Montserrat Medium"/>
              </a:rPr>
              <a:t>A stressz </a:t>
            </a:r>
            <a:br>
              <a:rPr sz="7200"/>
            </a:br>
            <a:r>
              <a:rPr lang="hu-HU" sz="7200" b="1" u="none" strike="noStrike">
                <a:solidFill>
                  <a:srgbClr val="3C86B5"/>
                </a:solidFill>
                <a:effectLst/>
                <a:uFillTx/>
                <a:latin typeface="Montserrat Medium"/>
              </a:rPr>
              <a:t>hatékony kezelése</a:t>
            </a:r>
            <a:r>
              <a:rPr lang="hu-HU" sz="4400" b="1" u="none" strike="noStrike">
                <a:solidFill>
                  <a:srgbClr val="3C86B5"/>
                </a:solidFill>
                <a:effectLst/>
                <a:uFillTx/>
                <a:latin typeface="Montserrat Medium"/>
              </a:rPr>
              <a:t> </a:t>
            </a:r>
            <a:endParaRPr lang="hu-HU" sz="4400" b="0" u="none" strike="noStrike">
              <a:solidFill>
                <a:srgbClr val="000000"/>
              </a:solidFill>
              <a:effectLst/>
              <a:uFillTx/>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PlaceHolder 1"/>
          <p:cNvSpPr>
            <a:spLocks noGrp="1"/>
          </p:cNvSpPr>
          <p:nvPr>
            <p:ph type="title"/>
          </p:nvPr>
        </p:nvSpPr>
        <p:spPr>
          <a:xfrm>
            <a:off x="50328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A stressztünetek kezelése</a:t>
            </a:r>
            <a:endParaRPr lang="hu-HU" sz="4400" b="0" u="none" strike="noStrike">
              <a:solidFill>
                <a:srgbClr val="000000"/>
              </a:solidFill>
              <a:effectLst/>
              <a:uFillTx/>
              <a:latin typeface="Arial"/>
            </a:endParaRPr>
          </a:p>
        </p:txBody>
      </p:sp>
      <p:sp>
        <p:nvSpPr>
          <p:cNvPr id="85" name="PlaceHolder 2"/>
          <p:cNvSpPr>
            <a:spLocks noGrp="1"/>
          </p:cNvSpPr>
          <p:nvPr>
            <p:ph/>
          </p:nvPr>
        </p:nvSpPr>
        <p:spPr>
          <a:xfrm>
            <a:off x="567360" y="1470960"/>
            <a:ext cx="11440440" cy="5385600"/>
          </a:xfrm>
          <a:prstGeom prst="rect">
            <a:avLst/>
          </a:prstGeom>
          <a:noFill/>
          <a:ln w="0">
            <a:noFill/>
          </a:ln>
        </p:spPr>
        <p:txBody>
          <a:bodyPr lIns="91440" tIns="45720" rIns="91440" bIns="45720" anchor="t">
            <a:normAutofit/>
          </a:bodyPr>
          <a:lstStyle/>
          <a:p>
            <a:pPr indent="0" defTabSz="914400">
              <a:lnSpc>
                <a:spcPct val="100000"/>
              </a:lnSpc>
              <a:spcAft>
                <a:spcPts val="601"/>
              </a:spcAft>
              <a:buNone/>
              <a:tabLst>
                <a:tab pos="0" algn="l"/>
              </a:tabLst>
            </a:pPr>
            <a:r>
              <a:rPr lang="hu-HU" sz="4000" b="0" u="none" strike="noStrike">
                <a:solidFill>
                  <a:srgbClr val="3C87B6"/>
                </a:solidFill>
                <a:effectLst/>
                <a:uFillTx/>
                <a:latin typeface="Montserrat"/>
              </a:rPr>
              <a:t>0. Rendszeres ön-karbantartás</a:t>
            </a:r>
            <a:endParaRPr lang="hu-HU" sz="4000" b="0" u="none" strike="noStrike">
              <a:solidFill>
                <a:srgbClr val="000000"/>
              </a:solidFill>
              <a:effectLst/>
              <a:uFillTx/>
              <a:latin typeface="Arial"/>
            </a:endParaRPr>
          </a:p>
          <a:p>
            <a:pPr indent="0" defTabSz="914400">
              <a:lnSpc>
                <a:spcPct val="100000"/>
              </a:lnSpc>
              <a:spcAft>
                <a:spcPts val="601"/>
              </a:spcAft>
              <a:buNone/>
              <a:tabLst>
                <a:tab pos="0" algn="l"/>
              </a:tabLst>
            </a:pPr>
            <a:r>
              <a:rPr lang="hu-HU" sz="4000" b="0" u="none" strike="noStrike">
                <a:solidFill>
                  <a:srgbClr val="3C87B6"/>
                </a:solidFill>
                <a:effectLst/>
                <a:uFillTx/>
                <a:latin typeface="Montserrat"/>
              </a:rPr>
              <a:t>1. Izomlazítás</a:t>
            </a:r>
            <a:endParaRPr lang="hu-HU" sz="4000" b="0" u="none" strike="noStrike">
              <a:solidFill>
                <a:srgbClr val="000000"/>
              </a:solidFill>
              <a:effectLst/>
              <a:uFillTx/>
              <a:latin typeface="Arial"/>
            </a:endParaRPr>
          </a:p>
          <a:p>
            <a:pPr indent="0" defTabSz="914400">
              <a:lnSpc>
                <a:spcPct val="100000"/>
              </a:lnSpc>
              <a:spcAft>
                <a:spcPts val="601"/>
              </a:spcAft>
              <a:buNone/>
              <a:tabLst>
                <a:tab pos="0" algn="l"/>
              </a:tabLst>
            </a:pPr>
            <a:r>
              <a:rPr lang="hu-HU" sz="4000" b="0" u="none" strike="noStrike">
                <a:solidFill>
                  <a:srgbClr val="3C87B6"/>
                </a:solidFill>
                <a:effectLst/>
                <a:uFillTx/>
                <a:latin typeface="Montserrat"/>
              </a:rPr>
              <a:t>2. Légzés – kontrollált, ill. hosszú kilégzés</a:t>
            </a:r>
            <a:endParaRPr lang="hu-HU" sz="4000" b="0" u="none" strike="noStrike">
              <a:solidFill>
                <a:srgbClr val="000000"/>
              </a:solidFill>
              <a:effectLst/>
              <a:uFillTx/>
              <a:latin typeface="Arial"/>
            </a:endParaRPr>
          </a:p>
          <a:p>
            <a:pPr marL="1440" indent="0" defTabSz="914400">
              <a:lnSpc>
                <a:spcPct val="100000"/>
              </a:lnSpc>
              <a:spcAft>
                <a:spcPts val="601"/>
              </a:spcAft>
              <a:buNone/>
              <a:tabLst>
                <a:tab pos="0" algn="l"/>
              </a:tabLst>
            </a:pPr>
            <a:r>
              <a:rPr lang="hu-HU" sz="4000" b="0" u="none" strike="noStrike">
                <a:solidFill>
                  <a:srgbClr val="3C87B6"/>
                </a:solidFill>
                <a:effectLst/>
                <a:uFillTx/>
                <a:latin typeface="Montserrat"/>
              </a:rPr>
              <a:t>3. Verbalizálás – kibeszélés vagy kiírás</a:t>
            </a:r>
            <a:endParaRPr lang="hu-HU" sz="40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56736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Kibeszélés: a szívünk kiöntése</a:t>
            </a:r>
            <a:endParaRPr lang="hu-HU" sz="4400" b="0" u="none" strike="noStrike">
              <a:solidFill>
                <a:srgbClr val="000000"/>
              </a:solidFill>
              <a:effectLst/>
              <a:uFillTx/>
              <a:latin typeface="Arial"/>
            </a:endParaRPr>
          </a:p>
        </p:txBody>
      </p:sp>
      <p:sp>
        <p:nvSpPr>
          <p:cNvPr id="87" name="PlaceHolder 2"/>
          <p:cNvSpPr>
            <a:spLocks noGrp="1"/>
          </p:cNvSpPr>
          <p:nvPr>
            <p:ph/>
          </p:nvPr>
        </p:nvSpPr>
        <p:spPr>
          <a:xfrm>
            <a:off x="567360" y="1596240"/>
            <a:ext cx="11440440" cy="4674240"/>
          </a:xfrm>
          <a:prstGeom prst="rect">
            <a:avLst/>
          </a:prstGeom>
          <a:noFill/>
          <a:ln w="0">
            <a:noFill/>
          </a:ln>
        </p:spPr>
        <p:txBody>
          <a:bodyPr lIns="91440" tIns="45720" rIns="91440" bIns="45720" anchor="t">
            <a:normAutofit fontScale="85000" lnSpcReduction="20000"/>
          </a:bodyPr>
          <a:lstStyle/>
          <a:p>
            <a:pPr indent="0" defTabSz="914400">
              <a:lnSpc>
                <a:spcPct val="110000"/>
              </a:lnSpc>
              <a:spcAft>
                <a:spcPts val="1800"/>
              </a:spcAft>
              <a:buNone/>
              <a:tabLst>
                <a:tab pos="0" algn="l"/>
              </a:tabLst>
            </a:pPr>
            <a:r>
              <a:rPr lang="hu-HU" sz="3900" b="0" u="none" strike="noStrike">
                <a:solidFill>
                  <a:srgbClr val="3C87B6"/>
                </a:solidFill>
                <a:effectLst/>
                <a:uFillTx/>
                <a:latin typeface="Montserrat"/>
              </a:rPr>
              <a:t>Verbalizálás: a problémahelyzet megfogalmazása újraindítja a lefagyott agyközpontok közötti kommunikációt és együttműködést (= feldolgozást) – különösen, ha ez felöleli mind a </a:t>
            </a:r>
            <a:r>
              <a:rPr lang="hu-HU" sz="3900" b="1" u="none" strike="noStrike">
                <a:solidFill>
                  <a:srgbClr val="3C87B6"/>
                </a:solidFill>
                <a:effectLst/>
                <a:uFillTx/>
                <a:latin typeface="Montserrat"/>
              </a:rPr>
              <a:t>helyzet leírását</a:t>
            </a:r>
            <a:r>
              <a:rPr lang="hu-HU" sz="3900" b="0" u="none" strike="noStrike">
                <a:solidFill>
                  <a:srgbClr val="3C87B6"/>
                </a:solidFill>
                <a:effectLst/>
                <a:uFillTx/>
                <a:latin typeface="Montserrat"/>
              </a:rPr>
              <a:t>, mind az </a:t>
            </a:r>
            <a:r>
              <a:rPr lang="hu-HU" sz="3900" b="1" u="none" strike="noStrike">
                <a:solidFill>
                  <a:srgbClr val="3C87B6"/>
                </a:solidFill>
                <a:effectLst/>
                <a:uFillTx/>
                <a:latin typeface="Montserrat"/>
              </a:rPr>
              <a:t>érzelmek megnevezését</a:t>
            </a:r>
            <a:r>
              <a:rPr lang="hu-HU" sz="3900" b="0" u="none" strike="noStrike">
                <a:solidFill>
                  <a:srgbClr val="3C87B6"/>
                </a:solidFill>
                <a:effectLst/>
                <a:uFillTx/>
                <a:latin typeface="Montserrat"/>
              </a:rPr>
              <a:t>. </a:t>
            </a:r>
            <a:endParaRPr lang="hu-HU" sz="3900" b="0" u="none" strike="noStrike">
              <a:solidFill>
                <a:srgbClr val="000000"/>
              </a:solidFill>
              <a:effectLst/>
              <a:uFillTx/>
              <a:latin typeface="Arial"/>
            </a:endParaRPr>
          </a:p>
          <a:p>
            <a:pPr indent="0" defTabSz="914400">
              <a:lnSpc>
                <a:spcPct val="110000"/>
              </a:lnSpc>
              <a:spcAft>
                <a:spcPts val="1800"/>
              </a:spcAft>
              <a:buNone/>
              <a:tabLst>
                <a:tab pos="0" algn="l"/>
              </a:tabLst>
            </a:pPr>
            <a:r>
              <a:rPr lang="hu-HU" sz="3900" b="0" u="none" strike="noStrike">
                <a:solidFill>
                  <a:srgbClr val="3C87B6"/>
                </a:solidFill>
                <a:effectLst/>
                <a:uFillTx/>
                <a:latin typeface="Montserrat"/>
              </a:rPr>
              <a:t>(A jó hallgató csak támogatja, hogy a beszélő kibeszélje magát!)</a:t>
            </a:r>
            <a:endParaRPr lang="hu-HU" sz="3900" b="0" u="none" strike="noStrike">
              <a:solidFill>
                <a:srgbClr val="000000"/>
              </a:solidFill>
              <a:effectLst/>
              <a:uFillTx/>
              <a:latin typeface="Arial"/>
            </a:endParaRPr>
          </a:p>
          <a:p>
            <a:pPr indent="0" defTabSz="914400">
              <a:lnSpc>
                <a:spcPct val="110000"/>
              </a:lnSpc>
              <a:spcAft>
                <a:spcPts val="601"/>
              </a:spcAft>
              <a:buNone/>
              <a:tabLst>
                <a:tab pos="0" algn="l"/>
              </a:tabLst>
            </a:pPr>
            <a:r>
              <a:rPr lang="hu-HU" sz="3900" b="0" u="none" strike="noStrike">
                <a:solidFill>
                  <a:srgbClr val="3C87B6"/>
                </a:solidFill>
                <a:effectLst/>
                <a:uFillTx/>
                <a:latin typeface="Montserrat"/>
              </a:rPr>
              <a:t>Mind a másoknak való </a:t>
            </a:r>
            <a:r>
              <a:rPr lang="hu-HU" sz="3900" b="1" u="none" strike="noStrike">
                <a:solidFill>
                  <a:srgbClr val="3C87B6"/>
                </a:solidFill>
                <a:effectLst/>
                <a:uFillTx/>
                <a:latin typeface="Montserrat"/>
              </a:rPr>
              <a:t>szóbeli</a:t>
            </a:r>
            <a:r>
              <a:rPr lang="hu-HU" sz="3900" b="0" u="none" strike="noStrike">
                <a:solidFill>
                  <a:srgbClr val="3C87B6"/>
                </a:solidFill>
                <a:effectLst/>
                <a:uFillTx/>
                <a:latin typeface="Montserrat"/>
              </a:rPr>
              <a:t> </a:t>
            </a:r>
            <a:r>
              <a:rPr lang="hu-HU" sz="3900" b="1" u="none" strike="noStrike">
                <a:solidFill>
                  <a:srgbClr val="3C87B6"/>
                </a:solidFill>
                <a:effectLst/>
                <a:uFillTx/>
                <a:latin typeface="Montserrat"/>
              </a:rPr>
              <a:t>elbeszélés</a:t>
            </a:r>
            <a:r>
              <a:rPr lang="hu-HU" sz="3900" b="0" u="none" strike="noStrike">
                <a:solidFill>
                  <a:srgbClr val="3C87B6"/>
                </a:solidFill>
                <a:effectLst/>
                <a:uFillTx/>
                <a:latin typeface="Montserrat"/>
              </a:rPr>
              <a:t>, mind az </a:t>
            </a:r>
            <a:r>
              <a:rPr lang="hu-HU" sz="3900" b="1" u="none" strike="noStrike">
                <a:solidFill>
                  <a:srgbClr val="3C87B6"/>
                </a:solidFill>
                <a:effectLst/>
                <a:uFillTx/>
                <a:latin typeface="Montserrat"/>
              </a:rPr>
              <a:t>írásba foglalás </a:t>
            </a:r>
            <a:r>
              <a:rPr lang="hu-HU" sz="3900" b="0" u="none" strike="noStrike">
                <a:solidFill>
                  <a:srgbClr val="3C87B6"/>
                </a:solidFill>
                <a:effectLst/>
                <a:uFillTx/>
                <a:latin typeface="Montserrat"/>
              </a:rPr>
              <a:t>(levél- vagy naplóírás) hatékony módszer – a lényeg a szavakba öntés.</a:t>
            </a:r>
            <a:endParaRPr lang="hu-HU" sz="39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56736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A stressztünetek kezelése</a:t>
            </a:r>
            <a:endParaRPr lang="hu-HU" sz="4400" b="0" u="none" strike="noStrike">
              <a:solidFill>
                <a:srgbClr val="000000"/>
              </a:solidFill>
              <a:effectLst/>
              <a:uFillTx/>
              <a:latin typeface="Arial"/>
            </a:endParaRPr>
          </a:p>
        </p:txBody>
      </p:sp>
      <p:sp>
        <p:nvSpPr>
          <p:cNvPr id="89" name="PlaceHolder 2"/>
          <p:cNvSpPr>
            <a:spLocks noGrp="1"/>
          </p:cNvSpPr>
          <p:nvPr>
            <p:ph/>
          </p:nvPr>
        </p:nvSpPr>
        <p:spPr>
          <a:xfrm>
            <a:off x="567360" y="1325520"/>
            <a:ext cx="11440440" cy="5385600"/>
          </a:xfrm>
          <a:prstGeom prst="rect">
            <a:avLst/>
          </a:prstGeom>
          <a:noFill/>
          <a:ln w="0">
            <a:noFill/>
          </a:ln>
        </p:spPr>
        <p:txBody>
          <a:bodyPr lIns="91440" tIns="45720" rIns="91440" bIns="45720" anchor="t">
            <a:normAutofit/>
          </a:bodyPr>
          <a:lstStyle/>
          <a:p>
            <a:pPr indent="0" defTabSz="914400">
              <a:lnSpc>
                <a:spcPct val="100000"/>
              </a:lnSpc>
              <a:spcAft>
                <a:spcPts val="601"/>
              </a:spcAft>
              <a:buNone/>
              <a:tabLst>
                <a:tab pos="0" algn="l"/>
              </a:tabLst>
            </a:pPr>
            <a:r>
              <a:rPr lang="hu-HU" sz="4000" b="0" u="none" strike="noStrike">
                <a:solidFill>
                  <a:srgbClr val="3C87B6"/>
                </a:solidFill>
                <a:effectLst/>
                <a:uFillTx/>
                <a:latin typeface="Montserrat"/>
              </a:rPr>
              <a:t>0. Rendszeres ön-karbantartás</a:t>
            </a:r>
            <a:endParaRPr lang="hu-HU" sz="4000" b="0" u="none" strike="noStrike">
              <a:solidFill>
                <a:srgbClr val="000000"/>
              </a:solidFill>
              <a:effectLst/>
              <a:uFillTx/>
              <a:latin typeface="Arial"/>
            </a:endParaRPr>
          </a:p>
          <a:p>
            <a:pPr indent="0" defTabSz="914400">
              <a:lnSpc>
                <a:spcPct val="100000"/>
              </a:lnSpc>
              <a:spcAft>
                <a:spcPts val="601"/>
              </a:spcAft>
              <a:buNone/>
              <a:tabLst>
                <a:tab pos="0" algn="l"/>
              </a:tabLst>
            </a:pPr>
            <a:r>
              <a:rPr lang="hu-HU" sz="4000" b="0" u="none" strike="noStrike">
                <a:solidFill>
                  <a:srgbClr val="3C87B6"/>
                </a:solidFill>
                <a:effectLst/>
                <a:uFillTx/>
                <a:latin typeface="Montserrat"/>
              </a:rPr>
              <a:t>1. Izomlazítás</a:t>
            </a:r>
            <a:endParaRPr lang="hu-HU" sz="4000" b="0" u="none" strike="noStrike">
              <a:solidFill>
                <a:srgbClr val="000000"/>
              </a:solidFill>
              <a:effectLst/>
              <a:uFillTx/>
              <a:latin typeface="Arial"/>
            </a:endParaRPr>
          </a:p>
          <a:p>
            <a:pPr indent="0" defTabSz="914400">
              <a:lnSpc>
                <a:spcPct val="100000"/>
              </a:lnSpc>
              <a:spcAft>
                <a:spcPts val="601"/>
              </a:spcAft>
              <a:buNone/>
              <a:tabLst>
                <a:tab pos="0" algn="l"/>
              </a:tabLst>
            </a:pPr>
            <a:r>
              <a:rPr lang="hu-HU" sz="4000" b="0" u="none" strike="noStrike">
                <a:solidFill>
                  <a:srgbClr val="3C87B6"/>
                </a:solidFill>
                <a:effectLst/>
                <a:uFillTx/>
                <a:latin typeface="Montserrat"/>
              </a:rPr>
              <a:t>2. Légzés – kontrollált, ill. hosszú kilégzés</a:t>
            </a:r>
            <a:endParaRPr lang="hu-HU" sz="4000" b="0" u="none" strike="noStrike">
              <a:solidFill>
                <a:srgbClr val="000000"/>
              </a:solidFill>
              <a:effectLst/>
              <a:uFillTx/>
              <a:latin typeface="Arial"/>
            </a:endParaRPr>
          </a:p>
          <a:p>
            <a:pPr marL="1440" indent="0" defTabSz="914400">
              <a:lnSpc>
                <a:spcPct val="100000"/>
              </a:lnSpc>
              <a:spcAft>
                <a:spcPts val="601"/>
              </a:spcAft>
              <a:buNone/>
              <a:tabLst>
                <a:tab pos="0" algn="l"/>
              </a:tabLst>
            </a:pPr>
            <a:r>
              <a:rPr lang="hu-HU" sz="4000" b="0" u="none" strike="noStrike">
                <a:solidFill>
                  <a:srgbClr val="3C87B6"/>
                </a:solidFill>
                <a:effectLst/>
                <a:uFillTx/>
                <a:latin typeface="Montserrat"/>
              </a:rPr>
              <a:t>3. Verbalizálás – beszélgetés vagy írás</a:t>
            </a:r>
            <a:endParaRPr lang="hu-HU" sz="4000" b="0" u="none" strike="noStrike">
              <a:solidFill>
                <a:srgbClr val="000000"/>
              </a:solidFill>
              <a:effectLst/>
              <a:uFillTx/>
              <a:latin typeface="Arial"/>
            </a:endParaRPr>
          </a:p>
          <a:p>
            <a:pPr marL="1440" indent="0" defTabSz="914400">
              <a:lnSpc>
                <a:spcPct val="100000"/>
              </a:lnSpc>
              <a:spcAft>
                <a:spcPts val="601"/>
              </a:spcAft>
              <a:buNone/>
              <a:tabLst>
                <a:tab pos="0" algn="l"/>
              </a:tabLst>
            </a:pPr>
            <a:r>
              <a:rPr lang="hu-HU" sz="4000" b="0" u="none" strike="noStrike">
                <a:solidFill>
                  <a:srgbClr val="3C87B6"/>
                </a:solidFill>
                <a:effectLst/>
                <a:uFillTx/>
                <a:latin typeface="Montserrat"/>
              </a:rPr>
              <a:t>4. Meditáció</a:t>
            </a:r>
            <a:endParaRPr lang="hu-HU" sz="4000" b="0" u="none" strike="noStrike">
              <a:solidFill>
                <a:srgbClr val="000000"/>
              </a:solidFill>
              <a:effectLst/>
              <a:uFillTx/>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56736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Meditáció</a:t>
            </a:r>
            <a:endParaRPr lang="hu-HU" sz="4400" b="0" u="none" strike="noStrike">
              <a:solidFill>
                <a:srgbClr val="000000"/>
              </a:solidFill>
              <a:effectLst/>
              <a:uFillTx/>
              <a:latin typeface="Arial"/>
            </a:endParaRPr>
          </a:p>
        </p:txBody>
      </p:sp>
      <p:sp>
        <p:nvSpPr>
          <p:cNvPr id="91" name="PlaceHolder 2"/>
          <p:cNvSpPr>
            <a:spLocks noGrp="1"/>
          </p:cNvSpPr>
          <p:nvPr>
            <p:ph/>
          </p:nvPr>
        </p:nvSpPr>
        <p:spPr>
          <a:xfrm>
            <a:off x="567360" y="1325520"/>
            <a:ext cx="11440440" cy="5256720"/>
          </a:xfrm>
          <a:prstGeom prst="rect">
            <a:avLst/>
          </a:prstGeom>
          <a:noFill/>
          <a:ln w="0">
            <a:noFill/>
          </a:ln>
        </p:spPr>
        <p:txBody>
          <a:bodyPr lIns="91440" tIns="45720" rIns="91440" bIns="45720" anchor="t">
            <a:normAutofit fontScale="85000" lnSpcReduction="19999"/>
          </a:bodyPr>
          <a:lstStyle/>
          <a:p>
            <a:pPr indent="0" defTabSz="914400">
              <a:lnSpc>
                <a:spcPct val="100000"/>
              </a:lnSpc>
              <a:spcAft>
                <a:spcPts val="1800"/>
              </a:spcAft>
              <a:buNone/>
              <a:tabLst>
                <a:tab pos="0" algn="l"/>
              </a:tabLst>
            </a:pPr>
            <a:r>
              <a:rPr lang="hu-HU" sz="3900" b="0" u="none" strike="noStrike">
                <a:solidFill>
                  <a:srgbClr val="3C87B6"/>
                </a:solidFill>
                <a:effectLst/>
                <a:uFillTx/>
                <a:latin typeface="Montserrat"/>
              </a:rPr>
              <a:t>Mindfulness – ‚tudatos jelenlét’</a:t>
            </a:r>
            <a:endParaRPr lang="hu-HU" sz="3900" b="0" u="none" strike="noStrike">
              <a:solidFill>
                <a:srgbClr val="000000"/>
              </a:solidFill>
              <a:effectLst/>
              <a:uFillTx/>
              <a:latin typeface="Arial"/>
            </a:endParaRPr>
          </a:p>
          <a:p>
            <a:pPr indent="0" defTabSz="914400">
              <a:lnSpc>
                <a:spcPct val="110000"/>
              </a:lnSpc>
              <a:spcBef>
                <a:spcPts val="1001"/>
              </a:spcBef>
              <a:buNone/>
              <a:tabLst>
                <a:tab pos="0" algn="l"/>
              </a:tabLst>
            </a:pPr>
            <a:r>
              <a:rPr lang="hu-HU" sz="4000" b="0" u="none" strike="noStrike">
                <a:solidFill>
                  <a:srgbClr val="3C87B6"/>
                </a:solidFill>
                <a:effectLst/>
                <a:uFillTx/>
                <a:latin typeface="Montserrat"/>
              </a:rPr>
              <a:t>Az agy különleges működési módja, amikor átmenetileg felfüggesztünk minden vélemény- vagy ítéletalkotást, és kizárólag az érzékszervi tapasztalataink tudatosítására és elfogadására koncentrálunk (pl. hasi légzés, a hallott hangok, egy falevél, a szánkba vett falat megfigyelése stb.). </a:t>
            </a:r>
            <a:endParaRPr lang="hu-HU" sz="4000" b="0" u="none" strike="noStrike">
              <a:solidFill>
                <a:srgbClr val="000000"/>
              </a:solidFill>
              <a:effectLst/>
              <a:uFillTx/>
              <a:latin typeface="Arial"/>
            </a:endParaRPr>
          </a:p>
          <a:p>
            <a:pPr indent="0" defTabSz="914400">
              <a:lnSpc>
                <a:spcPct val="110000"/>
              </a:lnSpc>
              <a:spcBef>
                <a:spcPts val="1001"/>
              </a:spcBef>
              <a:buNone/>
              <a:tabLst>
                <a:tab pos="0" algn="l"/>
              </a:tabLst>
            </a:pPr>
            <a:r>
              <a:rPr lang="hu-HU" sz="4000" b="0" u="none" strike="noStrike">
                <a:solidFill>
                  <a:srgbClr val="3C87B6"/>
                </a:solidFill>
                <a:effectLst/>
                <a:uFillTx/>
                <a:latin typeface="Montserrat"/>
              </a:rPr>
              <a:t>Mozgásos meditáció: a testi érzeteink tudatosítása  - járás, futás, tornázás, nyújtás, háztartási munka stb. közben.</a:t>
            </a:r>
            <a:endParaRPr lang="hu-HU" sz="4000" b="0" u="none" strike="noStrike">
              <a:solidFill>
                <a:srgbClr val="000000"/>
              </a:solidFill>
              <a:effectLst/>
              <a:uFillTx/>
              <a:latin typeface="Arial"/>
            </a:endParaRPr>
          </a:p>
          <a:p>
            <a:pPr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56736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A meditáció élettani hatásai</a:t>
            </a:r>
            <a:endParaRPr lang="hu-HU" sz="4400" b="0" u="none" strike="noStrike">
              <a:solidFill>
                <a:srgbClr val="000000"/>
              </a:solidFill>
              <a:effectLst/>
              <a:uFillTx/>
              <a:latin typeface="Arial"/>
            </a:endParaRPr>
          </a:p>
        </p:txBody>
      </p:sp>
      <p:sp>
        <p:nvSpPr>
          <p:cNvPr id="93" name="PlaceHolder 2"/>
          <p:cNvSpPr>
            <a:spLocks noGrp="1"/>
          </p:cNvSpPr>
          <p:nvPr>
            <p:ph/>
          </p:nvPr>
        </p:nvSpPr>
        <p:spPr>
          <a:xfrm>
            <a:off x="567360" y="1644840"/>
            <a:ext cx="11440440" cy="4838400"/>
          </a:xfrm>
          <a:prstGeom prst="rect">
            <a:avLst/>
          </a:prstGeom>
          <a:noFill/>
          <a:ln w="0">
            <a:noFill/>
          </a:ln>
        </p:spPr>
        <p:txBody>
          <a:bodyPr lIns="91440" tIns="45720" rIns="91440" bIns="45720" anchor="t">
            <a:normAutofit fontScale="85000" lnSpcReduction="19999"/>
          </a:bodyPr>
          <a:lstStyle/>
          <a:p>
            <a:pPr marL="228600" indent="-228600" defTabSz="914400">
              <a:lnSpc>
                <a:spcPct val="110000"/>
              </a:lnSpc>
              <a:spcAft>
                <a:spcPts val="601"/>
              </a:spcAft>
              <a:buClr>
                <a:srgbClr val="3C87B6"/>
              </a:buClr>
              <a:buFont typeface="Arial"/>
              <a:buChar char="•"/>
            </a:pPr>
            <a:r>
              <a:rPr lang="hu-HU" sz="3900" b="0" u="none" strike="noStrike">
                <a:solidFill>
                  <a:srgbClr val="3C87B6"/>
                </a:solidFill>
                <a:effectLst/>
                <a:uFillTx/>
                <a:latin typeface="Montserrat"/>
              </a:rPr>
              <a:t>csökkenti a kortizol(=stressz-)szintet</a:t>
            </a:r>
            <a:endParaRPr lang="hu-HU" sz="3900" b="0" u="none" strike="noStrike">
              <a:solidFill>
                <a:srgbClr val="000000"/>
              </a:solidFill>
              <a:effectLst/>
              <a:uFillTx/>
              <a:latin typeface="Arial"/>
            </a:endParaRPr>
          </a:p>
          <a:p>
            <a:pPr marL="228600" indent="-228600" defTabSz="914400">
              <a:lnSpc>
                <a:spcPct val="110000"/>
              </a:lnSpc>
              <a:spcAft>
                <a:spcPts val="601"/>
              </a:spcAft>
              <a:buClr>
                <a:srgbClr val="3C87B6"/>
              </a:buClr>
              <a:buFont typeface="Arial"/>
              <a:buChar char="•"/>
            </a:pPr>
            <a:r>
              <a:rPr lang="hu-HU" sz="3900" b="0" u="none" strike="noStrike">
                <a:solidFill>
                  <a:srgbClr val="3C87B6"/>
                </a:solidFill>
                <a:effectLst/>
                <a:uFillTx/>
                <a:latin typeface="Montserrat"/>
              </a:rPr>
              <a:t>csökkenti a vérnyomást</a:t>
            </a:r>
            <a:endParaRPr lang="hu-HU" sz="3900" b="0" u="none" strike="noStrike">
              <a:solidFill>
                <a:srgbClr val="000000"/>
              </a:solidFill>
              <a:effectLst/>
              <a:uFillTx/>
              <a:latin typeface="Arial"/>
            </a:endParaRPr>
          </a:p>
          <a:p>
            <a:pPr marL="228600" indent="-228600" defTabSz="914400">
              <a:lnSpc>
                <a:spcPct val="110000"/>
              </a:lnSpc>
              <a:spcAft>
                <a:spcPts val="601"/>
              </a:spcAft>
              <a:buClr>
                <a:srgbClr val="3C87B6"/>
              </a:buClr>
              <a:buFont typeface="Arial"/>
              <a:buChar char="•"/>
            </a:pPr>
            <a:r>
              <a:rPr lang="hu-HU" sz="3900" b="0" u="none" strike="noStrike">
                <a:solidFill>
                  <a:srgbClr val="3C87B6"/>
                </a:solidFill>
                <a:effectLst/>
                <a:uFillTx/>
                <a:latin typeface="Montserrat"/>
              </a:rPr>
              <a:t>javítja az alvásminőséget</a:t>
            </a:r>
            <a:endParaRPr lang="hu-HU" sz="3900" b="0" u="none" strike="noStrike">
              <a:solidFill>
                <a:srgbClr val="000000"/>
              </a:solidFill>
              <a:effectLst/>
              <a:uFillTx/>
              <a:latin typeface="Arial"/>
            </a:endParaRPr>
          </a:p>
          <a:p>
            <a:pPr marL="228600" indent="-228600" defTabSz="914400">
              <a:lnSpc>
                <a:spcPct val="110000"/>
              </a:lnSpc>
              <a:spcAft>
                <a:spcPts val="601"/>
              </a:spcAft>
              <a:buClr>
                <a:srgbClr val="3C87B6"/>
              </a:buClr>
              <a:buFont typeface="Arial"/>
              <a:buChar char="•"/>
            </a:pPr>
            <a:r>
              <a:rPr lang="hu-HU" sz="3900" b="0" u="none" strike="noStrike">
                <a:solidFill>
                  <a:srgbClr val="3C87B6"/>
                </a:solidFill>
                <a:effectLst/>
                <a:uFillTx/>
                <a:latin typeface="Montserrat"/>
              </a:rPr>
              <a:t>csökkenti a negatív érzelmeket, és pozitív érzelmeket generál</a:t>
            </a:r>
            <a:endParaRPr lang="hu-HU" sz="3900" b="0" u="none" strike="noStrike">
              <a:solidFill>
                <a:srgbClr val="000000"/>
              </a:solidFill>
              <a:effectLst/>
              <a:uFillTx/>
              <a:latin typeface="Arial"/>
            </a:endParaRPr>
          </a:p>
          <a:p>
            <a:pPr marL="228600" indent="-228600" defTabSz="914400">
              <a:lnSpc>
                <a:spcPct val="110000"/>
              </a:lnSpc>
              <a:spcAft>
                <a:spcPts val="601"/>
              </a:spcAft>
              <a:buClr>
                <a:srgbClr val="3C87B6"/>
              </a:buClr>
              <a:buFont typeface="Arial"/>
              <a:buChar char="•"/>
            </a:pPr>
            <a:r>
              <a:rPr lang="hu-HU" sz="3900" b="0" u="none" strike="noStrike">
                <a:solidFill>
                  <a:srgbClr val="3C87B6"/>
                </a:solidFill>
                <a:effectLst/>
                <a:uFillTx/>
                <a:latin typeface="Montserrat"/>
              </a:rPr>
              <a:t>segíti a negatív érzelmek kezelését</a:t>
            </a:r>
            <a:endParaRPr lang="hu-HU" sz="3900" b="0" u="none" strike="noStrike">
              <a:solidFill>
                <a:srgbClr val="000000"/>
              </a:solidFill>
              <a:effectLst/>
              <a:uFillTx/>
              <a:latin typeface="Arial"/>
            </a:endParaRPr>
          </a:p>
          <a:p>
            <a:pPr marL="228600" indent="-228600" defTabSz="914400">
              <a:lnSpc>
                <a:spcPct val="110000"/>
              </a:lnSpc>
              <a:spcAft>
                <a:spcPts val="601"/>
              </a:spcAft>
              <a:buClr>
                <a:srgbClr val="3C87B6"/>
              </a:buClr>
              <a:buFont typeface="Arial"/>
              <a:buChar char="•"/>
            </a:pPr>
            <a:r>
              <a:rPr lang="hu-HU" sz="3900" b="0" u="none" strike="noStrike">
                <a:solidFill>
                  <a:srgbClr val="3C87B6"/>
                </a:solidFill>
                <a:effectLst/>
                <a:uFillTx/>
                <a:latin typeface="Montserrat"/>
              </a:rPr>
              <a:t>erősíti az immunrendszert</a:t>
            </a:r>
            <a:endParaRPr lang="hu-HU" sz="3900" b="0" u="none" strike="noStrike">
              <a:solidFill>
                <a:srgbClr val="000000"/>
              </a:solidFill>
              <a:effectLst/>
              <a:uFillTx/>
              <a:latin typeface="Arial"/>
            </a:endParaRPr>
          </a:p>
          <a:p>
            <a:pPr marL="228600" indent="-228600" defTabSz="914400">
              <a:lnSpc>
                <a:spcPct val="110000"/>
              </a:lnSpc>
              <a:spcAft>
                <a:spcPts val="601"/>
              </a:spcAft>
              <a:buClr>
                <a:srgbClr val="3C87B6"/>
              </a:buClr>
              <a:buFont typeface="Arial"/>
              <a:buChar char="•"/>
            </a:pPr>
            <a:r>
              <a:rPr lang="hu-HU" sz="3900" b="0" u="none" strike="noStrike">
                <a:solidFill>
                  <a:srgbClr val="3C87B6"/>
                </a:solidFill>
                <a:effectLst/>
                <a:uFillTx/>
                <a:latin typeface="Montserrat"/>
              </a:rPr>
              <a:t>segíti a koncentrációt, a tudatosságot, a kreativitást és a problémamegoldást</a:t>
            </a:r>
            <a:endParaRPr lang="hu-HU" sz="3900" b="0" u="none" strike="noStrike">
              <a:solidFill>
                <a:srgbClr val="000000"/>
              </a:solidFill>
              <a:effectLst/>
              <a:uFillTx/>
              <a:latin typeface="Arial"/>
            </a:endParaRPr>
          </a:p>
          <a:p>
            <a:pPr indent="0" defTabSz="914400">
              <a:lnSpc>
                <a:spcPct val="100000"/>
              </a:lnSpc>
              <a:spcAft>
                <a:spcPts val="1800"/>
              </a:spcAft>
              <a:buNone/>
              <a:tabLst>
                <a:tab pos="0" algn="l"/>
              </a:tabLst>
            </a:pPr>
            <a:endParaRPr lang="hu-HU" sz="3900" b="0" u="none" strike="noStrike">
              <a:solidFill>
                <a:srgbClr val="000000"/>
              </a:solidFill>
              <a:effectLst/>
              <a:uFillTx/>
              <a:latin typeface="Arial"/>
            </a:endParaRPr>
          </a:p>
          <a:p>
            <a:pPr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9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9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9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9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9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p:cTn id="26" dur="1" fill="hold">
                                          <p:stCondLst>
                                            <p:cond delay="0"/>
                                          </p:stCondLst>
                                        </p:cTn>
                                        <p:tgtEl>
                                          <p:spTgt spid="9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fill="hold" nodeType="clickEffect">
                                  <p:stCondLst>
                                    <p:cond delay="0"/>
                                  </p:stCondLst>
                                  <p:childTnLst>
                                    <p:set>
                                      <p:cBhvr>
                                        <p:cTn id="30" dur="1" fill="hold">
                                          <p:stCondLst>
                                            <p:cond delay="0"/>
                                          </p:stCondLst>
                                        </p:cTn>
                                        <p:tgtEl>
                                          <p:spTgt spid="9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 name="Picture 1"/>
          <p:cNvPicPr/>
          <p:nvPr/>
        </p:nvPicPr>
        <p:blipFill>
          <a:blip r:embed="rId3"/>
          <a:stretch/>
        </p:blipFill>
        <p:spPr>
          <a:xfrm>
            <a:off x="2464560" y="108360"/>
            <a:ext cx="4634280" cy="6640200"/>
          </a:xfrm>
          <a:prstGeom prst="rect">
            <a:avLst/>
          </a:prstGeom>
          <a:noFill/>
          <a:ln w="0">
            <a:solidFill>
              <a:srgbClr val="000000"/>
            </a:solid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PlaceHolder 1"/>
          <p:cNvSpPr>
            <a:spLocks noGrp="1"/>
          </p:cNvSpPr>
          <p:nvPr>
            <p:ph type="title"/>
          </p:nvPr>
        </p:nvSpPr>
        <p:spPr>
          <a:xfrm>
            <a:off x="56736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A stressztünetek kezelése</a:t>
            </a:r>
            <a:endParaRPr lang="hu-HU" sz="4400" b="0" u="none" strike="noStrike">
              <a:solidFill>
                <a:srgbClr val="000000"/>
              </a:solidFill>
              <a:effectLst/>
              <a:uFillTx/>
              <a:latin typeface="Arial"/>
            </a:endParaRPr>
          </a:p>
        </p:txBody>
      </p:sp>
      <p:sp>
        <p:nvSpPr>
          <p:cNvPr id="96" name="PlaceHolder 2"/>
          <p:cNvSpPr>
            <a:spLocks noGrp="1"/>
          </p:cNvSpPr>
          <p:nvPr>
            <p:ph/>
          </p:nvPr>
        </p:nvSpPr>
        <p:spPr>
          <a:xfrm>
            <a:off x="567360" y="1413360"/>
            <a:ext cx="11440440" cy="5100840"/>
          </a:xfrm>
          <a:prstGeom prst="rect">
            <a:avLst/>
          </a:prstGeom>
          <a:noFill/>
          <a:ln w="0">
            <a:noFill/>
          </a:ln>
        </p:spPr>
        <p:txBody>
          <a:bodyPr lIns="91440" tIns="45720" rIns="91440" bIns="45720" anchor="t">
            <a:normAutofit lnSpcReduction="9999"/>
          </a:bodyPr>
          <a:lstStyle/>
          <a:p>
            <a:pPr indent="0" defTabSz="914400">
              <a:lnSpc>
                <a:spcPct val="100000"/>
              </a:lnSpc>
              <a:spcAft>
                <a:spcPts val="601"/>
              </a:spcAft>
              <a:buNone/>
              <a:tabLst>
                <a:tab pos="0" algn="l"/>
              </a:tabLst>
            </a:pPr>
            <a:r>
              <a:rPr lang="hu-HU" sz="4000" b="0" u="none" strike="noStrike">
                <a:solidFill>
                  <a:srgbClr val="3C87B6"/>
                </a:solidFill>
                <a:effectLst/>
                <a:uFillTx/>
                <a:latin typeface="Montserrat"/>
              </a:rPr>
              <a:t>0. Rendszeres ön-karbantartás</a:t>
            </a:r>
            <a:endParaRPr lang="hu-HU" sz="4000" b="0" u="none" strike="noStrike">
              <a:solidFill>
                <a:srgbClr val="000000"/>
              </a:solidFill>
              <a:effectLst/>
              <a:uFillTx/>
              <a:latin typeface="Arial"/>
            </a:endParaRPr>
          </a:p>
          <a:p>
            <a:pPr indent="0" defTabSz="914400">
              <a:lnSpc>
                <a:spcPct val="100000"/>
              </a:lnSpc>
              <a:spcAft>
                <a:spcPts val="601"/>
              </a:spcAft>
              <a:buNone/>
              <a:tabLst>
                <a:tab pos="0" algn="l"/>
              </a:tabLst>
            </a:pPr>
            <a:r>
              <a:rPr lang="hu-HU" sz="4000" b="0" u="none" strike="noStrike">
                <a:solidFill>
                  <a:srgbClr val="3C87B6"/>
                </a:solidFill>
                <a:effectLst/>
                <a:uFillTx/>
                <a:latin typeface="Montserrat"/>
              </a:rPr>
              <a:t>1. Izomlazítás</a:t>
            </a:r>
            <a:endParaRPr lang="hu-HU" sz="4000" b="0" u="none" strike="noStrike">
              <a:solidFill>
                <a:srgbClr val="000000"/>
              </a:solidFill>
              <a:effectLst/>
              <a:uFillTx/>
              <a:latin typeface="Arial"/>
            </a:endParaRPr>
          </a:p>
          <a:p>
            <a:pPr indent="0" defTabSz="914400">
              <a:lnSpc>
                <a:spcPct val="100000"/>
              </a:lnSpc>
              <a:spcAft>
                <a:spcPts val="601"/>
              </a:spcAft>
              <a:buNone/>
              <a:tabLst>
                <a:tab pos="0" algn="l"/>
              </a:tabLst>
            </a:pPr>
            <a:r>
              <a:rPr lang="hu-HU" sz="4000" b="0" u="none" strike="noStrike">
                <a:solidFill>
                  <a:srgbClr val="3C87B6"/>
                </a:solidFill>
                <a:effectLst/>
                <a:uFillTx/>
                <a:latin typeface="Montserrat"/>
              </a:rPr>
              <a:t>2. Légzés – kontrollált, ill. hosszú kilégzés</a:t>
            </a:r>
            <a:endParaRPr lang="hu-HU" sz="4000" b="0" u="none" strike="noStrike">
              <a:solidFill>
                <a:srgbClr val="000000"/>
              </a:solidFill>
              <a:effectLst/>
              <a:uFillTx/>
              <a:latin typeface="Arial"/>
            </a:endParaRPr>
          </a:p>
          <a:p>
            <a:pPr marL="1440" indent="0" defTabSz="914400">
              <a:lnSpc>
                <a:spcPct val="100000"/>
              </a:lnSpc>
              <a:spcAft>
                <a:spcPts val="601"/>
              </a:spcAft>
              <a:buNone/>
              <a:tabLst>
                <a:tab pos="0" algn="l"/>
              </a:tabLst>
            </a:pPr>
            <a:r>
              <a:rPr lang="hu-HU" sz="4000" b="0" u="none" strike="noStrike">
                <a:solidFill>
                  <a:srgbClr val="3C87B6"/>
                </a:solidFill>
                <a:effectLst/>
                <a:uFillTx/>
                <a:latin typeface="Montserrat"/>
              </a:rPr>
              <a:t>3. Verbalizálás – beszélgetés vagy írás</a:t>
            </a:r>
            <a:endParaRPr lang="hu-HU" sz="4000" b="0" u="none" strike="noStrike">
              <a:solidFill>
                <a:srgbClr val="000000"/>
              </a:solidFill>
              <a:effectLst/>
              <a:uFillTx/>
              <a:latin typeface="Arial"/>
            </a:endParaRPr>
          </a:p>
          <a:p>
            <a:pPr marL="1440" indent="0" defTabSz="914400">
              <a:lnSpc>
                <a:spcPct val="100000"/>
              </a:lnSpc>
              <a:spcAft>
                <a:spcPts val="601"/>
              </a:spcAft>
              <a:buNone/>
              <a:tabLst>
                <a:tab pos="0" algn="l"/>
              </a:tabLst>
            </a:pPr>
            <a:r>
              <a:rPr lang="hu-HU" sz="4000" b="0" u="none" strike="noStrike">
                <a:solidFill>
                  <a:srgbClr val="3C87B6"/>
                </a:solidFill>
                <a:effectLst/>
                <a:uFillTx/>
                <a:latin typeface="Montserrat"/>
              </a:rPr>
              <a:t>4. Meditáció</a:t>
            </a:r>
            <a:endParaRPr lang="hu-HU" sz="4000" b="0" u="none" strike="noStrike">
              <a:solidFill>
                <a:srgbClr val="000000"/>
              </a:solidFill>
              <a:effectLst/>
              <a:uFillTx/>
              <a:latin typeface="Arial"/>
            </a:endParaRPr>
          </a:p>
          <a:p>
            <a:pPr marL="1440" indent="0" defTabSz="914400">
              <a:lnSpc>
                <a:spcPct val="100000"/>
              </a:lnSpc>
              <a:spcAft>
                <a:spcPts val="601"/>
              </a:spcAft>
              <a:buNone/>
              <a:tabLst>
                <a:tab pos="0" algn="l"/>
              </a:tabLst>
            </a:pPr>
            <a:r>
              <a:rPr lang="hu-HU" sz="4000" b="0" u="none" strike="noStrike">
                <a:solidFill>
                  <a:srgbClr val="3C87B6"/>
                </a:solidFill>
                <a:effectLst/>
                <a:uFillTx/>
                <a:latin typeface="Montserrat"/>
              </a:rPr>
              <a:t>5. Zene, éneklés</a:t>
            </a:r>
            <a:endParaRPr lang="hu-HU" sz="4000" b="0" u="none" strike="noStrike">
              <a:solidFill>
                <a:srgbClr val="000000"/>
              </a:solidFill>
              <a:effectLst/>
              <a:uFillTx/>
              <a:latin typeface="Arial"/>
            </a:endParaRPr>
          </a:p>
          <a:p>
            <a:pPr marL="1440" indent="0" defTabSz="914400">
              <a:lnSpc>
                <a:spcPct val="100000"/>
              </a:lnSpc>
              <a:spcAft>
                <a:spcPts val="601"/>
              </a:spcAft>
              <a:buNone/>
              <a:tabLst>
                <a:tab pos="0" algn="l"/>
              </a:tabLst>
            </a:pPr>
            <a:r>
              <a:rPr lang="hu-HU" sz="4000" b="0" u="none" strike="noStrike">
                <a:solidFill>
                  <a:srgbClr val="3C87B6"/>
                </a:solidFill>
                <a:effectLst/>
                <a:uFillTx/>
                <a:latin typeface="Montserrat"/>
              </a:rPr>
              <a:t>6. Alvás</a:t>
            </a:r>
            <a:endParaRPr lang="hu-HU" sz="4000" b="0" u="none" strike="noStrike">
              <a:solidFill>
                <a:srgbClr val="000000"/>
              </a:solidFill>
              <a:effectLst/>
              <a:uFillTx/>
              <a:latin typeface="Arial"/>
            </a:endParaRPr>
          </a:p>
          <a:p>
            <a:pPr marL="531720" indent="0" defTabSz="914400">
              <a:lnSpc>
                <a:spcPct val="100000"/>
              </a:lnSpc>
              <a:spcAft>
                <a:spcPts val="601"/>
              </a:spcAft>
              <a:buNone/>
              <a:tabLst>
                <a:tab pos="0" algn="l"/>
              </a:tabLst>
            </a:pPr>
            <a:r>
              <a:rPr lang="hu-HU" sz="4000" b="0" u="none" strike="noStrike">
                <a:solidFill>
                  <a:srgbClr val="3C87B6"/>
                </a:solidFill>
                <a:effectLst/>
                <a:uFillTx/>
                <a:latin typeface="Montserrat"/>
              </a:rPr>
              <a:t>– elalvás előtti stresszoldás!</a:t>
            </a:r>
            <a:endParaRPr lang="hu-HU" sz="40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96">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9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56736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A stresszor kezelése</a:t>
            </a:r>
            <a:endParaRPr lang="hu-HU" sz="4400" b="0" u="none" strike="noStrike">
              <a:solidFill>
                <a:srgbClr val="000000"/>
              </a:solidFill>
              <a:effectLst/>
              <a:uFillTx/>
              <a:latin typeface="Arial"/>
            </a:endParaRPr>
          </a:p>
        </p:txBody>
      </p:sp>
      <p:sp>
        <p:nvSpPr>
          <p:cNvPr id="98" name="PlaceHolder 2"/>
          <p:cNvSpPr>
            <a:spLocks noGrp="1"/>
          </p:cNvSpPr>
          <p:nvPr>
            <p:ph/>
          </p:nvPr>
        </p:nvSpPr>
        <p:spPr>
          <a:xfrm>
            <a:off x="567360" y="1325520"/>
            <a:ext cx="11280960" cy="5351760"/>
          </a:xfrm>
          <a:prstGeom prst="rect">
            <a:avLst/>
          </a:prstGeom>
          <a:noFill/>
          <a:ln w="0">
            <a:noFill/>
          </a:ln>
        </p:spPr>
        <p:txBody>
          <a:bodyPr lIns="91440" tIns="45720" rIns="91440" bIns="45720" anchor="t">
            <a:normAutofit/>
          </a:bodyPr>
          <a:lstStyle/>
          <a:p>
            <a:pPr marL="357120" indent="-355680" defTabSz="914400">
              <a:lnSpc>
                <a:spcPct val="100000"/>
              </a:lnSpc>
              <a:spcAft>
                <a:spcPts val="601"/>
              </a:spcAft>
              <a:buClr>
                <a:srgbClr val="3C87B6"/>
              </a:buClr>
              <a:buFont typeface="Arial"/>
              <a:buChar char="•"/>
            </a:pPr>
            <a:r>
              <a:rPr lang="hu-HU" sz="3800" b="0" u="none" strike="noStrike">
                <a:solidFill>
                  <a:srgbClr val="3C87B6"/>
                </a:solidFill>
                <a:effectLst/>
                <a:uFillTx/>
                <a:latin typeface="Montserrat"/>
              </a:rPr>
              <a:t>Tényellenőrzés</a:t>
            </a:r>
            <a:endParaRPr lang="hu-HU" sz="3800" b="0" u="none" strike="noStrike">
              <a:solidFill>
                <a:srgbClr val="000000"/>
              </a:solidFill>
              <a:effectLst/>
              <a:uFillTx/>
              <a:latin typeface="Arial"/>
            </a:endParaRPr>
          </a:p>
          <a:p>
            <a:pPr indent="0" defTabSz="914400">
              <a:lnSpc>
                <a:spcPct val="100000"/>
              </a:lnSpc>
              <a:spcAft>
                <a:spcPts val="601"/>
              </a:spcAft>
              <a:buNone/>
              <a:tabLst>
                <a:tab pos="0" algn="l"/>
              </a:tabLst>
            </a:pPr>
            <a:endParaRPr lang="hu-HU" sz="3800" b="0" u="none" strike="noStrike">
              <a:solidFill>
                <a:srgbClr val="000000"/>
              </a:solidFill>
              <a:effectLst/>
              <a:uFillTx/>
              <a:latin typeface="Arial"/>
            </a:endParaRPr>
          </a:p>
          <a:p>
            <a:pPr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a:p>
            <a:pPr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9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PlaceHolder 1"/>
          <p:cNvSpPr>
            <a:spLocks noGrp="1"/>
          </p:cNvSpPr>
          <p:nvPr>
            <p:ph type="title"/>
          </p:nvPr>
        </p:nvSpPr>
        <p:spPr>
          <a:xfrm>
            <a:off x="56736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Tényellenőrzés</a:t>
            </a:r>
            <a:endParaRPr lang="hu-HU" sz="4400" b="0" u="none" strike="noStrike">
              <a:solidFill>
                <a:srgbClr val="000000"/>
              </a:solidFill>
              <a:effectLst/>
              <a:uFillTx/>
              <a:latin typeface="Arial"/>
            </a:endParaRPr>
          </a:p>
        </p:txBody>
      </p:sp>
      <p:sp>
        <p:nvSpPr>
          <p:cNvPr id="100" name="PlaceHolder 2"/>
          <p:cNvSpPr>
            <a:spLocks noGrp="1"/>
          </p:cNvSpPr>
          <p:nvPr>
            <p:ph/>
          </p:nvPr>
        </p:nvSpPr>
        <p:spPr>
          <a:xfrm>
            <a:off x="567360" y="1690560"/>
            <a:ext cx="11280960" cy="3346200"/>
          </a:xfrm>
          <a:prstGeom prst="rect">
            <a:avLst/>
          </a:prstGeom>
          <a:noFill/>
          <a:ln w="0">
            <a:noFill/>
          </a:ln>
        </p:spPr>
        <p:txBody>
          <a:bodyPr lIns="91440" tIns="45720" rIns="91440" bIns="45720" anchor="t">
            <a:normAutofit/>
          </a:bodyPr>
          <a:lstStyle/>
          <a:p>
            <a:pPr marL="1440" indent="0" defTabSz="914400">
              <a:lnSpc>
                <a:spcPct val="100000"/>
              </a:lnSpc>
              <a:spcAft>
                <a:spcPts val="601"/>
              </a:spcAft>
              <a:buNone/>
              <a:tabLst>
                <a:tab pos="0" algn="l"/>
              </a:tabLst>
            </a:pPr>
            <a:r>
              <a:rPr lang="hu-HU" sz="3800" b="0" u="none" strike="noStrike">
                <a:solidFill>
                  <a:srgbClr val="3C87B6"/>
                </a:solidFill>
                <a:effectLst/>
                <a:uFillTx/>
                <a:latin typeface="Montserrat"/>
              </a:rPr>
              <a:t>Hogy ne nézzük a szélmalmot óriásnak…</a:t>
            </a:r>
            <a:endParaRPr lang="hu-HU" sz="3800" b="0" u="none" strike="noStrike">
              <a:solidFill>
                <a:srgbClr val="000000"/>
              </a:solidFill>
              <a:effectLst/>
              <a:uFillTx/>
              <a:latin typeface="Arial"/>
            </a:endParaRPr>
          </a:p>
          <a:p>
            <a:pPr marL="1440" indent="0" defTabSz="914400">
              <a:lnSpc>
                <a:spcPct val="100000"/>
              </a:lnSpc>
              <a:spcAft>
                <a:spcPts val="601"/>
              </a:spcAft>
              <a:buNone/>
              <a:tabLst>
                <a:tab pos="0" algn="l"/>
              </a:tabLst>
            </a:pPr>
            <a:endParaRPr lang="hu-HU" sz="3800" b="0" u="none" strike="noStrike">
              <a:solidFill>
                <a:srgbClr val="000000"/>
              </a:solidFill>
              <a:effectLst/>
              <a:uFillTx/>
              <a:latin typeface="Arial"/>
            </a:endParaRPr>
          </a:p>
          <a:p>
            <a:pPr marL="1440" indent="0" defTabSz="914400">
              <a:lnSpc>
                <a:spcPct val="100000"/>
              </a:lnSpc>
              <a:spcAft>
                <a:spcPts val="601"/>
              </a:spcAft>
              <a:buNone/>
              <a:tabLst>
                <a:tab pos="0" algn="l"/>
              </a:tabLst>
            </a:pPr>
            <a:r>
              <a:rPr lang="hu-HU" sz="3800" b="0" u="none" strike="noStrike">
                <a:solidFill>
                  <a:srgbClr val="BC328E"/>
                </a:solidFill>
                <a:effectLst/>
                <a:uFillTx/>
                <a:latin typeface="Montserrat"/>
              </a:rPr>
              <a:t>„Ez tény, vagy csak én gondolom annak?”</a:t>
            </a:r>
            <a:endParaRPr lang="hu-HU" sz="3800" b="0" u="none" strike="noStrike">
              <a:solidFill>
                <a:srgbClr val="000000"/>
              </a:solidFill>
              <a:effectLst/>
              <a:uFillTx/>
              <a:latin typeface="Arial"/>
            </a:endParaRPr>
          </a:p>
          <a:p>
            <a:pPr marL="1440" indent="0" defTabSz="914400">
              <a:lnSpc>
                <a:spcPct val="100000"/>
              </a:lnSpc>
              <a:spcAft>
                <a:spcPts val="601"/>
              </a:spcAft>
              <a:buNone/>
              <a:tabLst>
                <a:tab pos="0" algn="l"/>
              </a:tabLst>
            </a:pPr>
            <a:endParaRPr lang="hu-HU" sz="3800" b="0" u="none" strike="noStrike">
              <a:solidFill>
                <a:srgbClr val="000000"/>
              </a:solidFill>
              <a:effectLst/>
              <a:uFillTx/>
              <a:latin typeface="Arial"/>
            </a:endParaRPr>
          </a:p>
          <a:p>
            <a:pPr marL="1440"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a:p>
            <a:pPr marL="1440"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0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49428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A stresszor kezelése</a:t>
            </a:r>
            <a:endParaRPr lang="hu-HU" sz="4400" b="0" u="none" strike="noStrike">
              <a:solidFill>
                <a:srgbClr val="000000"/>
              </a:solidFill>
              <a:effectLst/>
              <a:uFillTx/>
              <a:latin typeface="Arial"/>
            </a:endParaRPr>
          </a:p>
        </p:txBody>
      </p:sp>
      <p:sp>
        <p:nvSpPr>
          <p:cNvPr id="102" name="PlaceHolder 2"/>
          <p:cNvSpPr>
            <a:spLocks noGrp="1"/>
          </p:cNvSpPr>
          <p:nvPr>
            <p:ph/>
          </p:nvPr>
        </p:nvSpPr>
        <p:spPr>
          <a:xfrm>
            <a:off x="567360" y="1325520"/>
            <a:ext cx="11280960" cy="5351760"/>
          </a:xfrm>
          <a:prstGeom prst="rect">
            <a:avLst/>
          </a:prstGeom>
          <a:noFill/>
          <a:ln w="0">
            <a:noFill/>
          </a:ln>
        </p:spPr>
        <p:txBody>
          <a:bodyPr lIns="91440" tIns="45720" rIns="91440" bIns="45720" anchor="t">
            <a:normAutofit/>
          </a:bodyPr>
          <a:lstStyle/>
          <a:p>
            <a:pPr marL="357120" indent="-355680" defTabSz="914400">
              <a:lnSpc>
                <a:spcPct val="100000"/>
              </a:lnSpc>
              <a:spcAft>
                <a:spcPts val="601"/>
              </a:spcAft>
              <a:buClr>
                <a:srgbClr val="3C87B6"/>
              </a:buClr>
              <a:buFont typeface="Arial"/>
              <a:buChar char="•"/>
            </a:pPr>
            <a:r>
              <a:rPr lang="hu-HU" sz="3800" b="0" u="none" strike="noStrike">
                <a:solidFill>
                  <a:srgbClr val="3C87B6"/>
                </a:solidFill>
                <a:effectLst/>
                <a:uFillTx/>
                <a:latin typeface="Montserrat"/>
              </a:rPr>
              <a:t>Tényellenőrzés</a:t>
            </a:r>
            <a:endParaRPr lang="hu-HU" sz="3800" b="0" u="none" strike="noStrike">
              <a:solidFill>
                <a:srgbClr val="000000"/>
              </a:solidFill>
              <a:effectLst/>
              <a:uFillTx/>
              <a:latin typeface="Arial"/>
            </a:endParaRPr>
          </a:p>
          <a:p>
            <a:pPr marL="357120" indent="-355680" defTabSz="914400">
              <a:lnSpc>
                <a:spcPct val="100000"/>
              </a:lnSpc>
              <a:spcAft>
                <a:spcPts val="601"/>
              </a:spcAft>
              <a:buClr>
                <a:srgbClr val="3C87B6"/>
              </a:buClr>
              <a:buFont typeface="Arial"/>
              <a:buChar char="•"/>
            </a:pPr>
            <a:r>
              <a:rPr lang="hu-HU" sz="3800" b="0" u="none" strike="noStrike">
                <a:solidFill>
                  <a:srgbClr val="3C87B6"/>
                </a:solidFill>
                <a:effectLst/>
                <a:uFillTx/>
                <a:latin typeface="Montserrat"/>
              </a:rPr>
              <a:t>A helyzet elemzése; a cselekvési lehetőségek feltárása és kihasználása</a:t>
            </a:r>
            <a:endParaRPr lang="hu-HU" sz="3800" b="0" u="none" strike="noStrike">
              <a:solidFill>
                <a:srgbClr val="000000"/>
              </a:solidFill>
              <a:effectLst/>
              <a:uFillTx/>
              <a:latin typeface="Arial"/>
            </a:endParaRPr>
          </a:p>
          <a:p>
            <a:pPr indent="0" defTabSz="914400">
              <a:lnSpc>
                <a:spcPct val="100000"/>
              </a:lnSpc>
              <a:spcAft>
                <a:spcPts val="601"/>
              </a:spcAft>
              <a:buNone/>
              <a:tabLst>
                <a:tab pos="0" algn="l"/>
              </a:tabLst>
            </a:pPr>
            <a:endParaRPr lang="hu-HU" sz="3800" b="0" u="none" strike="noStrike">
              <a:solidFill>
                <a:srgbClr val="000000"/>
              </a:solidFill>
              <a:effectLst/>
              <a:uFillTx/>
              <a:latin typeface="Arial"/>
            </a:endParaRPr>
          </a:p>
          <a:p>
            <a:pPr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a:p>
            <a:pPr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a:p>
            <a:pPr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PlaceHolder 1"/>
          <p:cNvSpPr>
            <a:spLocks noGrp="1"/>
          </p:cNvSpPr>
          <p:nvPr>
            <p:ph type="title"/>
          </p:nvPr>
        </p:nvSpPr>
        <p:spPr>
          <a:xfrm>
            <a:off x="526320" y="36504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A mai progam céljai</a:t>
            </a:r>
            <a:endParaRPr lang="hu-HU" sz="4400" b="0" u="none" strike="noStrike">
              <a:solidFill>
                <a:srgbClr val="000000"/>
              </a:solidFill>
              <a:effectLst/>
              <a:uFillTx/>
              <a:latin typeface="Arial"/>
            </a:endParaRPr>
          </a:p>
        </p:txBody>
      </p:sp>
      <p:sp>
        <p:nvSpPr>
          <p:cNvPr id="68" name="PlaceHolder 2"/>
          <p:cNvSpPr>
            <a:spLocks noGrp="1"/>
          </p:cNvSpPr>
          <p:nvPr>
            <p:ph/>
          </p:nvPr>
        </p:nvSpPr>
        <p:spPr>
          <a:xfrm>
            <a:off x="357120" y="2057400"/>
            <a:ext cx="11476440" cy="4579200"/>
          </a:xfrm>
          <a:prstGeom prst="rect">
            <a:avLst/>
          </a:prstGeom>
          <a:noFill/>
          <a:ln w="0">
            <a:noFill/>
          </a:ln>
        </p:spPr>
        <p:txBody>
          <a:bodyPr lIns="91440" tIns="45720" rIns="91440" bIns="45720" anchor="t">
            <a:normAutofit/>
          </a:bodyPr>
          <a:lstStyle/>
          <a:p>
            <a:pPr marL="355680" indent="-355680" defTabSz="914400">
              <a:lnSpc>
                <a:spcPct val="90000"/>
              </a:lnSpc>
              <a:spcBef>
                <a:spcPts val="1001"/>
              </a:spcBef>
              <a:spcAft>
                <a:spcPts val="601"/>
              </a:spcAft>
              <a:buClr>
                <a:srgbClr val="3C87B6"/>
              </a:buClr>
              <a:buFont typeface="Arial"/>
              <a:buChar char="•"/>
            </a:pPr>
            <a:r>
              <a:rPr lang="hu-HU" sz="3600" b="0" u="none" strike="noStrike">
                <a:solidFill>
                  <a:srgbClr val="3C87B6"/>
                </a:solidFill>
                <a:effectLst/>
                <a:uFillTx/>
                <a:latin typeface="Montserrat"/>
              </a:rPr>
              <a:t>Ismerjétek, és a hétköznapi életben fel tudjátok ismerni magatokon a stressz tüneteit.</a:t>
            </a:r>
            <a:endParaRPr lang="hu-HU" sz="3600" b="0" u="none" strike="noStrike">
              <a:solidFill>
                <a:srgbClr val="000000"/>
              </a:solidFill>
              <a:effectLst/>
              <a:uFillTx/>
              <a:latin typeface="Arial"/>
            </a:endParaRPr>
          </a:p>
          <a:p>
            <a:pPr marL="355680" indent="-355680" defTabSz="914400">
              <a:lnSpc>
                <a:spcPct val="90000"/>
              </a:lnSpc>
              <a:spcBef>
                <a:spcPts val="1001"/>
              </a:spcBef>
              <a:spcAft>
                <a:spcPts val="601"/>
              </a:spcAft>
              <a:buClr>
                <a:srgbClr val="3C87B6"/>
              </a:buClr>
              <a:buFont typeface="Arial"/>
              <a:buChar char="•"/>
            </a:pPr>
            <a:r>
              <a:rPr lang="hu-HU" sz="3600" b="0" u="none" strike="noStrike">
                <a:solidFill>
                  <a:srgbClr val="3C87B6"/>
                </a:solidFill>
                <a:effectLst/>
                <a:uFillTx/>
                <a:latin typeface="Montserrat"/>
              </a:rPr>
              <a:t>Legyen korszerű módszereitek mind a káros mértékű stresszreakciók csillapítására, mind a stresszt okozó tényezők hatékony kezelésére.</a:t>
            </a:r>
            <a:endParaRPr lang="hu-HU" sz="36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6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6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56736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A hatókörünk tudatosítása</a:t>
            </a:r>
            <a:endParaRPr lang="hu-HU" sz="4400" b="0" u="none" strike="noStrike">
              <a:solidFill>
                <a:srgbClr val="000000"/>
              </a:solidFill>
              <a:effectLst/>
              <a:uFillTx/>
              <a:latin typeface="Arial"/>
            </a:endParaRPr>
          </a:p>
        </p:txBody>
      </p:sp>
      <p:sp>
        <p:nvSpPr>
          <p:cNvPr id="104" name="PlaceHolder 2"/>
          <p:cNvSpPr>
            <a:spLocks noGrp="1"/>
          </p:cNvSpPr>
          <p:nvPr>
            <p:ph/>
          </p:nvPr>
        </p:nvSpPr>
        <p:spPr>
          <a:xfrm>
            <a:off x="567360" y="1416240"/>
            <a:ext cx="11280960" cy="921600"/>
          </a:xfrm>
          <a:prstGeom prst="rect">
            <a:avLst/>
          </a:prstGeom>
          <a:noFill/>
          <a:ln w="0">
            <a:noFill/>
          </a:ln>
        </p:spPr>
        <p:txBody>
          <a:bodyPr lIns="91440" tIns="45720" rIns="91440" bIns="45720" anchor="t">
            <a:normAutofit/>
          </a:bodyPr>
          <a:lstStyle/>
          <a:p>
            <a:pPr marL="1440" indent="0" defTabSz="914400">
              <a:lnSpc>
                <a:spcPct val="100000"/>
              </a:lnSpc>
              <a:spcAft>
                <a:spcPts val="601"/>
              </a:spcAft>
              <a:buNone/>
              <a:tabLst>
                <a:tab pos="0" algn="l"/>
              </a:tabLst>
            </a:pPr>
            <a:endParaRPr lang="hu-HU" sz="3800" b="0" u="none" strike="noStrike">
              <a:solidFill>
                <a:srgbClr val="000000"/>
              </a:solidFill>
              <a:effectLst/>
              <a:uFillTx/>
              <a:latin typeface="Arial"/>
            </a:endParaRPr>
          </a:p>
          <a:p>
            <a:pPr marL="1440"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a:p>
            <a:pPr marL="1440"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a:p>
            <a:pPr marL="1440"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p:txBody>
      </p:sp>
      <p:graphicFrame>
        <p:nvGraphicFramePr>
          <p:cNvPr id="105" name="Table 1"/>
          <p:cNvGraphicFramePr/>
          <p:nvPr/>
        </p:nvGraphicFramePr>
        <p:xfrm>
          <a:off x="567360" y="1588320"/>
          <a:ext cx="11056680" cy="750960"/>
        </p:xfrm>
        <a:graphic>
          <a:graphicData uri="http://schemas.openxmlformats.org/drawingml/2006/table">
            <a:tbl>
              <a:tblPr/>
              <a:tblGrid>
                <a:gridCol w="5528520">
                  <a:extLst>
                    <a:ext uri="{9D8B030D-6E8A-4147-A177-3AD203B41FA5}">
                      <a16:colId xmlns:a16="http://schemas.microsoft.com/office/drawing/2014/main" val="20000"/>
                    </a:ext>
                  </a:extLst>
                </a:gridCol>
                <a:gridCol w="5528520">
                  <a:extLst>
                    <a:ext uri="{9D8B030D-6E8A-4147-A177-3AD203B41FA5}">
                      <a16:colId xmlns:a16="http://schemas.microsoft.com/office/drawing/2014/main" val="20001"/>
                    </a:ext>
                  </a:extLst>
                </a:gridCol>
              </a:tblGrid>
              <a:tr h="750960">
                <a:tc>
                  <a:txBody>
                    <a:bodyPr/>
                    <a:lstStyle/>
                    <a:p>
                      <a:pPr algn="ctr" defTabSz="914400">
                        <a:lnSpc>
                          <a:spcPct val="100000"/>
                        </a:lnSpc>
                      </a:pPr>
                      <a:r>
                        <a:rPr lang="hu-HU" sz="3200" b="1" u="none" strike="noStrike">
                          <a:solidFill>
                            <a:srgbClr val="BC328E"/>
                          </a:solidFill>
                          <a:effectLst/>
                          <a:uFillTx/>
                          <a:latin typeface="Montserrat ExtraBold"/>
                        </a:rPr>
                        <a:t>RAJTAM MÚLIK</a:t>
                      </a:r>
                      <a:endParaRPr lang="hu-HU" sz="3200" b="0" u="none" strike="noStrike">
                        <a:solidFill>
                          <a:srgbClr val="000000"/>
                        </a:solidFill>
                        <a:effectLst/>
                        <a:uFillTx/>
                        <a:latin typeface="Arial"/>
                      </a:endParaRPr>
                    </a:p>
                  </a:txBody>
                  <a:tcPr anchor="ctr">
                    <a:lnL w="12240">
                      <a:noFill/>
                      <a:prstDash val="solid"/>
                    </a:lnL>
                    <a:lnR w="12240">
                      <a:noFill/>
                      <a:prstDash val="solid"/>
                    </a:lnR>
                    <a:lnT w="12240">
                      <a:noFill/>
                      <a:prstDash val="solid"/>
                    </a:lnT>
                    <a:lnB w="12240">
                      <a:noFill/>
                      <a:prstDash val="solid"/>
                    </a:lnB>
                    <a:solidFill>
                      <a:schemeClr val="lt1"/>
                    </a:solidFill>
                  </a:tcPr>
                </a:tc>
                <a:tc>
                  <a:txBody>
                    <a:bodyPr/>
                    <a:lstStyle/>
                    <a:p>
                      <a:pPr algn="ctr" defTabSz="914400">
                        <a:lnSpc>
                          <a:spcPct val="100000"/>
                        </a:lnSpc>
                      </a:pPr>
                      <a:r>
                        <a:rPr lang="hu-HU" sz="3200" b="1" u="none" strike="noStrike">
                          <a:solidFill>
                            <a:srgbClr val="BC328E"/>
                          </a:solidFill>
                          <a:effectLst/>
                          <a:uFillTx/>
                          <a:latin typeface="Montserrat ExtraBold"/>
                        </a:rPr>
                        <a:t>NEM RAJTAM MÚLIK</a:t>
                      </a:r>
                      <a:endParaRPr lang="hu-HU" sz="3200" b="0" u="none" strike="noStrike">
                        <a:solidFill>
                          <a:srgbClr val="000000"/>
                        </a:solidFill>
                        <a:effectLst/>
                        <a:uFillTx/>
                        <a:latin typeface="Arial"/>
                      </a:endParaRPr>
                    </a:p>
                  </a:txBody>
                  <a:tcPr anchor="ctr">
                    <a:lnL w="12240">
                      <a:noFill/>
                      <a:prstDash val="solid"/>
                    </a:lnL>
                    <a:lnR w="12240">
                      <a:noFill/>
                      <a:prstDash val="solid"/>
                    </a:lnR>
                    <a:lnT w="12240">
                      <a:noFill/>
                      <a:prstDash val="solid"/>
                    </a:lnT>
                    <a:lnB w="12240">
                      <a:noFill/>
                      <a:prstDash val="solid"/>
                    </a:lnB>
                    <a:solidFill>
                      <a:schemeClr val="lt1"/>
                    </a:solidFill>
                  </a:tcPr>
                </a:tc>
                <a:extLst>
                  <a:ext uri="{0D108BD9-81ED-4DB2-BD59-A6C34878D82A}">
                    <a16:rowId xmlns:a16="http://schemas.microsoft.com/office/drawing/2014/main" val="10000"/>
                  </a:ext>
                </a:extLst>
              </a:tr>
            </a:tbl>
          </a:graphicData>
        </a:graphic>
      </p:graphicFrame>
      <p:sp>
        <p:nvSpPr>
          <p:cNvPr id="106" name="TextBox 4"/>
          <p:cNvSpPr/>
          <p:nvPr/>
        </p:nvSpPr>
        <p:spPr>
          <a:xfrm>
            <a:off x="438840" y="2367000"/>
            <a:ext cx="5558040" cy="40334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85840" indent="-285840" defTabSz="914400">
              <a:lnSpc>
                <a:spcPct val="100000"/>
              </a:lnSpc>
              <a:buClr>
                <a:srgbClr val="3C86B5"/>
              </a:buClr>
              <a:buFont typeface="Arial"/>
              <a:buChar char="•"/>
            </a:pPr>
            <a:r>
              <a:rPr lang="hu-HU" sz="3200" b="0" u="none" strike="noStrike">
                <a:solidFill>
                  <a:srgbClr val="3C86B5"/>
                </a:solidFill>
                <a:effectLst/>
                <a:uFillTx/>
                <a:latin typeface="Montserrat"/>
              </a:rPr>
              <a:t>a táplálékom minősége és mennyisége</a:t>
            </a:r>
            <a:endParaRPr lang="hu-HU" sz="3200" b="0" u="none" strike="noStrike">
              <a:solidFill>
                <a:srgbClr val="000000"/>
              </a:solidFill>
              <a:effectLst/>
              <a:uFillTx/>
              <a:latin typeface="Arial"/>
            </a:endParaRPr>
          </a:p>
          <a:p>
            <a:pPr marL="285840" indent="-285840" defTabSz="914400">
              <a:lnSpc>
                <a:spcPct val="100000"/>
              </a:lnSpc>
              <a:buClr>
                <a:srgbClr val="3C86B5"/>
              </a:buClr>
              <a:buFont typeface="Arial"/>
              <a:buChar char="•"/>
            </a:pPr>
            <a:r>
              <a:rPr lang="hu-HU" sz="3200" b="0" u="none" strike="noStrike">
                <a:solidFill>
                  <a:srgbClr val="3C86B5"/>
                </a:solidFill>
                <a:effectLst/>
                <a:uFillTx/>
                <a:latin typeface="Montserrat"/>
              </a:rPr>
              <a:t>mit, mennyit mozgok</a:t>
            </a:r>
            <a:endParaRPr lang="hu-HU" sz="3200" b="0" u="none" strike="noStrike">
              <a:solidFill>
                <a:srgbClr val="000000"/>
              </a:solidFill>
              <a:effectLst/>
              <a:uFillTx/>
              <a:latin typeface="Arial"/>
            </a:endParaRPr>
          </a:p>
          <a:p>
            <a:pPr marL="285840" indent="-285840" defTabSz="914400">
              <a:lnSpc>
                <a:spcPct val="100000"/>
              </a:lnSpc>
              <a:buClr>
                <a:srgbClr val="3C86B5"/>
              </a:buClr>
              <a:buFont typeface="Arial"/>
              <a:buChar char="•"/>
            </a:pPr>
            <a:r>
              <a:rPr lang="hu-HU" sz="3200" b="0" u="none" strike="noStrike">
                <a:solidFill>
                  <a:srgbClr val="3C86B5"/>
                </a:solidFill>
                <a:effectLst/>
                <a:uFillTx/>
                <a:latin typeface="Montserrat"/>
              </a:rPr>
              <a:t>pihenésem</a:t>
            </a:r>
            <a:endParaRPr lang="hu-HU" sz="3200" b="0" u="none" strike="noStrike">
              <a:solidFill>
                <a:srgbClr val="000000"/>
              </a:solidFill>
              <a:effectLst/>
              <a:uFillTx/>
              <a:latin typeface="Arial"/>
            </a:endParaRPr>
          </a:p>
          <a:p>
            <a:pPr marL="285840" indent="-285840" defTabSz="914400">
              <a:lnSpc>
                <a:spcPct val="100000"/>
              </a:lnSpc>
              <a:buClr>
                <a:srgbClr val="3C86B5"/>
              </a:buClr>
              <a:buFont typeface="Arial"/>
              <a:buChar char="•"/>
            </a:pPr>
            <a:r>
              <a:rPr lang="hu-HU" sz="3200" b="0" u="none" strike="noStrike">
                <a:solidFill>
                  <a:srgbClr val="3C86B5"/>
                </a:solidFill>
                <a:effectLst/>
                <a:uFillTx/>
                <a:latin typeface="Montserrat"/>
              </a:rPr>
              <a:t>tájékozottságom</a:t>
            </a:r>
            <a:endParaRPr lang="hu-HU" sz="3200" b="0" u="none" strike="noStrike">
              <a:solidFill>
                <a:srgbClr val="000000"/>
              </a:solidFill>
              <a:effectLst/>
              <a:uFillTx/>
              <a:latin typeface="Arial"/>
            </a:endParaRPr>
          </a:p>
          <a:p>
            <a:pPr marL="285840" indent="-285840" defTabSz="914400">
              <a:lnSpc>
                <a:spcPct val="100000"/>
              </a:lnSpc>
              <a:buClr>
                <a:srgbClr val="3C86B5"/>
              </a:buClr>
              <a:buFont typeface="Arial"/>
              <a:buChar char="•"/>
            </a:pPr>
            <a:r>
              <a:rPr lang="hu-HU" sz="3200" b="0" u="none" strike="noStrike">
                <a:solidFill>
                  <a:srgbClr val="3C86B5"/>
                </a:solidFill>
                <a:effectLst/>
                <a:uFillTx/>
                <a:latin typeface="Montserrat"/>
              </a:rPr>
              <a:t>káros vagy hasznos szokásaim</a:t>
            </a:r>
            <a:endParaRPr lang="hu-HU" sz="3200" b="0" u="none" strike="noStrike">
              <a:solidFill>
                <a:srgbClr val="000000"/>
              </a:solidFill>
              <a:effectLst/>
              <a:uFillTx/>
              <a:latin typeface="Arial"/>
            </a:endParaRPr>
          </a:p>
          <a:p>
            <a:pPr marL="285840" indent="-285840" defTabSz="914400">
              <a:lnSpc>
                <a:spcPct val="100000"/>
              </a:lnSpc>
              <a:buClr>
                <a:srgbClr val="3C86B5"/>
              </a:buClr>
              <a:buFont typeface="Arial"/>
              <a:buChar char="•"/>
            </a:pPr>
            <a:r>
              <a:rPr lang="hu-HU" sz="3200" b="0" u="none" strike="noStrike">
                <a:solidFill>
                  <a:srgbClr val="3C86B5"/>
                </a:solidFill>
                <a:effectLst/>
                <a:uFillTx/>
                <a:latin typeface="Montserrat"/>
              </a:rPr>
              <a:t>segítségkérés</a:t>
            </a:r>
            <a:endParaRPr lang="hu-HU" sz="3200" b="0" u="none" strike="noStrike">
              <a:solidFill>
                <a:srgbClr val="000000"/>
              </a:solidFill>
              <a:effectLst/>
              <a:uFillTx/>
              <a:latin typeface="Arial"/>
            </a:endParaRPr>
          </a:p>
        </p:txBody>
      </p:sp>
      <p:sp>
        <p:nvSpPr>
          <p:cNvPr id="107" name="TextBox 5"/>
          <p:cNvSpPr/>
          <p:nvPr/>
        </p:nvSpPr>
        <p:spPr>
          <a:xfrm>
            <a:off x="6082920" y="2339640"/>
            <a:ext cx="5765400" cy="3048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357120" indent="-357120" defTabSz="914400">
              <a:lnSpc>
                <a:spcPct val="100000"/>
              </a:lnSpc>
              <a:buClr>
                <a:srgbClr val="3C86B5"/>
              </a:buClr>
              <a:buFont typeface="Arial"/>
              <a:buChar char="•"/>
            </a:pPr>
            <a:r>
              <a:rPr lang="hu-HU" sz="3200" b="0" u="none" strike="noStrike">
                <a:solidFill>
                  <a:srgbClr val="3C86B5"/>
                </a:solidFill>
                <a:effectLst/>
                <a:uFillTx/>
                <a:latin typeface="Montserrat"/>
              </a:rPr>
              <a:t>a génjeim</a:t>
            </a:r>
            <a:endParaRPr lang="hu-HU" sz="3200" b="0" u="none" strike="noStrike">
              <a:solidFill>
                <a:srgbClr val="000000"/>
              </a:solidFill>
              <a:effectLst/>
              <a:uFillTx/>
              <a:latin typeface="Arial"/>
            </a:endParaRPr>
          </a:p>
          <a:p>
            <a:pPr marL="357120" indent="-357120" defTabSz="914400">
              <a:lnSpc>
                <a:spcPct val="100000"/>
              </a:lnSpc>
              <a:buClr>
                <a:srgbClr val="3C86B5"/>
              </a:buClr>
              <a:buFont typeface="Arial"/>
              <a:buChar char="•"/>
            </a:pPr>
            <a:r>
              <a:rPr lang="hu-HU" sz="3200" b="0" u="none" strike="noStrike">
                <a:solidFill>
                  <a:srgbClr val="3C86B5"/>
                </a:solidFill>
                <a:effectLst/>
                <a:uFillTx/>
                <a:latin typeface="Montserrat"/>
              </a:rPr>
              <a:t>betegségre való hajlamok</a:t>
            </a:r>
            <a:endParaRPr lang="hu-HU" sz="3200" b="0" u="none" strike="noStrike">
              <a:solidFill>
                <a:srgbClr val="000000"/>
              </a:solidFill>
              <a:effectLst/>
              <a:uFillTx/>
              <a:latin typeface="Arial"/>
            </a:endParaRPr>
          </a:p>
          <a:p>
            <a:pPr marL="357120" indent="-357120" defTabSz="914400">
              <a:lnSpc>
                <a:spcPct val="100000"/>
              </a:lnSpc>
              <a:buClr>
                <a:srgbClr val="3C86B5"/>
              </a:buClr>
              <a:buFont typeface="Arial"/>
              <a:buChar char="•"/>
            </a:pPr>
            <a:r>
              <a:rPr lang="hu-HU" sz="3200" b="0" u="none" strike="noStrike">
                <a:solidFill>
                  <a:srgbClr val="3C86B5"/>
                </a:solidFill>
                <a:effectLst/>
                <a:uFillTx/>
                <a:latin typeface="Montserrat"/>
              </a:rPr>
              <a:t>kor</a:t>
            </a:r>
            <a:endParaRPr lang="hu-HU" sz="3200" b="0" u="none" strike="noStrike">
              <a:solidFill>
                <a:srgbClr val="000000"/>
              </a:solidFill>
              <a:effectLst/>
              <a:uFillTx/>
              <a:latin typeface="Arial"/>
            </a:endParaRPr>
          </a:p>
          <a:p>
            <a:pPr marL="357120" indent="-357120" defTabSz="914400">
              <a:lnSpc>
                <a:spcPct val="100000"/>
              </a:lnSpc>
              <a:buClr>
                <a:srgbClr val="3C86B5"/>
              </a:buClr>
              <a:buFont typeface="Arial"/>
              <a:buChar char="•"/>
            </a:pPr>
            <a:r>
              <a:rPr lang="hu-HU" sz="3200" b="0" u="none" strike="noStrike">
                <a:solidFill>
                  <a:srgbClr val="3C86B5"/>
                </a:solidFill>
                <a:effectLst/>
                <a:uFillTx/>
                <a:latin typeface="Montserrat"/>
              </a:rPr>
              <a:t>múltbeli betegségeim</a:t>
            </a:r>
            <a:endParaRPr lang="hu-HU" sz="3200" b="0" u="none" strike="noStrike">
              <a:solidFill>
                <a:srgbClr val="000000"/>
              </a:solidFill>
              <a:effectLst/>
              <a:uFillTx/>
              <a:latin typeface="Arial"/>
            </a:endParaRPr>
          </a:p>
          <a:p>
            <a:pPr marL="357120" indent="-357120" defTabSz="914400">
              <a:lnSpc>
                <a:spcPct val="100000"/>
              </a:lnSpc>
              <a:buClr>
                <a:srgbClr val="3C86B5"/>
              </a:buClr>
              <a:buFont typeface="Arial"/>
              <a:buChar char="•"/>
            </a:pPr>
            <a:r>
              <a:rPr lang="hu-HU" sz="3200" b="0" u="none" strike="noStrike">
                <a:solidFill>
                  <a:srgbClr val="3C86B5"/>
                </a:solidFill>
                <a:effectLst/>
                <a:uFillTx/>
                <a:latin typeface="Montserrat"/>
              </a:rPr>
              <a:t>múltbeli baleseteim</a:t>
            </a:r>
            <a:endParaRPr lang="hu-HU" sz="3200" b="0" u="none" strike="noStrike">
              <a:solidFill>
                <a:srgbClr val="000000"/>
              </a:solidFill>
              <a:effectLst/>
              <a:uFillTx/>
              <a:latin typeface="Arial"/>
            </a:endParaRPr>
          </a:p>
          <a:p>
            <a:pPr marL="357120" indent="-357120" defTabSz="914400">
              <a:lnSpc>
                <a:spcPct val="100000"/>
              </a:lnSpc>
              <a:buClr>
                <a:srgbClr val="3C86B5"/>
              </a:buClr>
              <a:buFont typeface="Arial"/>
              <a:buChar char="•"/>
            </a:pPr>
            <a:r>
              <a:rPr lang="hu-HU" sz="3200" b="0" u="none" strike="noStrike">
                <a:solidFill>
                  <a:srgbClr val="3C86B5"/>
                </a:solidFill>
                <a:effectLst/>
                <a:uFillTx/>
                <a:latin typeface="Montserrat"/>
              </a:rPr>
              <a:t>múltbeli szokásaim</a:t>
            </a:r>
            <a:endParaRPr lang="hu-HU" sz="32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1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10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10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p:cTn id="26" dur="1" fill="hold">
                                          <p:stCondLst>
                                            <p:cond delay="0"/>
                                          </p:stCondLst>
                                        </p:cTn>
                                        <p:tgtEl>
                                          <p:spTgt spid="10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fill="hold" nodeType="clickEffect">
                                  <p:stCondLst>
                                    <p:cond delay="0"/>
                                  </p:stCondLst>
                                  <p:childTnLst>
                                    <p:set>
                                      <p:cBhvr>
                                        <p:cTn id="30" dur="1" fill="hold">
                                          <p:stCondLst>
                                            <p:cond delay="0"/>
                                          </p:stCondLst>
                                        </p:cTn>
                                        <p:tgtEl>
                                          <p:spTgt spid="106">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fill="hold" nodeType="clickEffect">
                                  <p:stCondLst>
                                    <p:cond delay="0"/>
                                  </p:stCondLst>
                                  <p:childTnLst>
                                    <p:set>
                                      <p:cBhvr>
                                        <p:cTn id="34" dur="1" fill="hold">
                                          <p:stCondLst>
                                            <p:cond delay="0"/>
                                          </p:stCondLst>
                                        </p:cTn>
                                        <p:tgtEl>
                                          <p:spTgt spid="106">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fill="hold" nodeType="clickEffect">
                                  <p:stCondLst>
                                    <p:cond delay="0"/>
                                  </p:stCondLst>
                                  <p:childTnLst>
                                    <p:set>
                                      <p:cBhvr>
                                        <p:cTn id="38" dur="1" fill="hold">
                                          <p:stCondLst>
                                            <p:cond delay="0"/>
                                          </p:stCondLst>
                                        </p:cTn>
                                        <p:tgtEl>
                                          <p:spTgt spid="106">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fill="hold" nodeType="clickEffect">
                                  <p:stCondLst>
                                    <p:cond delay="0"/>
                                  </p:stCondLst>
                                  <p:childTnLst>
                                    <p:set>
                                      <p:cBhvr>
                                        <p:cTn id="42" dur="1" fill="hold">
                                          <p:stCondLst>
                                            <p:cond delay="0"/>
                                          </p:stCondLst>
                                        </p:cTn>
                                        <p:tgtEl>
                                          <p:spTgt spid="107">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fill="hold" nodeType="clickEffect">
                                  <p:stCondLst>
                                    <p:cond delay="0"/>
                                  </p:stCondLst>
                                  <p:childTnLst>
                                    <p:set>
                                      <p:cBhvr>
                                        <p:cTn id="46" dur="1" fill="hold">
                                          <p:stCondLst>
                                            <p:cond delay="0"/>
                                          </p:stCondLst>
                                        </p:cTn>
                                        <p:tgtEl>
                                          <p:spTgt spid="107">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fill="hold" nodeType="clickEffect">
                                  <p:stCondLst>
                                    <p:cond delay="0"/>
                                  </p:stCondLst>
                                  <p:childTnLst>
                                    <p:set>
                                      <p:cBhvr>
                                        <p:cTn id="50" dur="1" fill="hold">
                                          <p:stCondLst>
                                            <p:cond delay="0"/>
                                          </p:stCondLst>
                                        </p:cTn>
                                        <p:tgtEl>
                                          <p:spTgt spid="1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567360" y="3672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A hatókörünk kihasználása</a:t>
            </a:r>
            <a:endParaRPr lang="hu-HU" sz="4400" b="0" u="none" strike="noStrike">
              <a:solidFill>
                <a:srgbClr val="000000"/>
              </a:solidFill>
              <a:effectLst/>
              <a:uFillTx/>
              <a:latin typeface="Arial"/>
            </a:endParaRPr>
          </a:p>
        </p:txBody>
      </p:sp>
      <p:sp>
        <p:nvSpPr>
          <p:cNvPr id="109" name="PlaceHolder 2"/>
          <p:cNvSpPr>
            <a:spLocks noGrp="1"/>
          </p:cNvSpPr>
          <p:nvPr>
            <p:ph/>
          </p:nvPr>
        </p:nvSpPr>
        <p:spPr>
          <a:xfrm>
            <a:off x="567360" y="1471320"/>
            <a:ext cx="11280960" cy="921600"/>
          </a:xfrm>
          <a:prstGeom prst="rect">
            <a:avLst/>
          </a:prstGeom>
          <a:noFill/>
          <a:ln w="0">
            <a:noFill/>
          </a:ln>
        </p:spPr>
        <p:txBody>
          <a:bodyPr lIns="91440" tIns="45720" rIns="91440" bIns="45720" anchor="t">
            <a:normAutofit/>
          </a:bodyPr>
          <a:lstStyle/>
          <a:p>
            <a:pPr marL="1440" indent="0" defTabSz="914400">
              <a:lnSpc>
                <a:spcPct val="100000"/>
              </a:lnSpc>
              <a:spcAft>
                <a:spcPts val="601"/>
              </a:spcAft>
              <a:buNone/>
              <a:tabLst>
                <a:tab pos="0" algn="l"/>
              </a:tabLst>
            </a:pPr>
            <a:endParaRPr lang="hu-HU" sz="3800" b="0" u="none" strike="noStrike">
              <a:solidFill>
                <a:srgbClr val="000000"/>
              </a:solidFill>
              <a:effectLst/>
              <a:uFillTx/>
              <a:latin typeface="Arial"/>
            </a:endParaRPr>
          </a:p>
          <a:p>
            <a:pPr marL="1440"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a:p>
            <a:pPr marL="1440"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a:p>
            <a:pPr marL="1440"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p:txBody>
      </p:sp>
      <p:graphicFrame>
        <p:nvGraphicFramePr>
          <p:cNvPr id="110" name="Table 1"/>
          <p:cNvGraphicFramePr/>
          <p:nvPr/>
        </p:nvGraphicFramePr>
        <p:xfrm>
          <a:off x="316080" y="1643040"/>
          <a:ext cx="11740680" cy="750960"/>
        </p:xfrm>
        <a:graphic>
          <a:graphicData uri="http://schemas.openxmlformats.org/drawingml/2006/table">
            <a:tbl>
              <a:tblPr/>
              <a:tblGrid>
                <a:gridCol w="5870520">
                  <a:extLst>
                    <a:ext uri="{9D8B030D-6E8A-4147-A177-3AD203B41FA5}">
                      <a16:colId xmlns:a16="http://schemas.microsoft.com/office/drawing/2014/main" val="20000"/>
                    </a:ext>
                  </a:extLst>
                </a:gridCol>
                <a:gridCol w="5870520">
                  <a:extLst>
                    <a:ext uri="{9D8B030D-6E8A-4147-A177-3AD203B41FA5}">
                      <a16:colId xmlns:a16="http://schemas.microsoft.com/office/drawing/2014/main" val="20001"/>
                    </a:ext>
                  </a:extLst>
                </a:gridCol>
              </a:tblGrid>
              <a:tr h="750960">
                <a:tc>
                  <a:txBody>
                    <a:bodyPr/>
                    <a:lstStyle/>
                    <a:p>
                      <a:pPr algn="ctr" defTabSz="914400">
                        <a:lnSpc>
                          <a:spcPct val="100000"/>
                        </a:lnSpc>
                      </a:pPr>
                      <a:r>
                        <a:rPr lang="hu-HU" sz="3200" b="1" u="none" strike="noStrike">
                          <a:solidFill>
                            <a:srgbClr val="BC328E"/>
                          </a:solidFill>
                          <a:effectLst/>
                          <a:uFillTx/>
                          <a:latin typeface="Montserrat ExtraBold"/>
                        </a:rPr>
                        <a:t>RAJTAM MÚLIK</a:t>
                      </a:r>
                      <a:endParaRPr lang="hu-HU" sz="3200" b="0" u="none" strike="noStrike">
                        <a:solidFill>
                          <a:srgbClr val="000000"/>
                        </a:solidFill>
                        <a:effectLst/>
                        <a:uFillTx/>
                        <a:latin typeface="Arial"/>
                      </a:endParaRPr>
                    </a:p>
                  </a:txBody>
                  <a:tcPr anchor="ctr">
                    <a:lnL w="12240">
                      <a:noFill/>
                      <a:prstDash val="solid"/>
                    </a:lnL>
                    <a:lnR w="12240">
                      <a:noFill/>
                      <a:prstDash val="solid"/>
                    </a:lnR>
                    <a:lnT w="12240">
                      <a:noFill/>
                      <a:prstDash val="solid"/>
                    </a:lnT>
                    <a:lnB w="12240">
                      <a:noFill/>
                      <a:prstDash val="solid"/>
                    </a:lnB>
                    <a:solidFill>
                      <a:schemeClr val="lt1"/>
                    </a:solidFill>
                  </a:tcPr>
                </a:tc>
                <a:tc>
                  <a:txBody>
                    <a:bodyPr/>
                    <a:lstStyle/>
                    <a:p>
                      <a:pPr algn="ctr" defTabSz="914400">
                        <a:lnSpc>
                          <a:spcPct val="100000"/>
                        </a:lnSpc>
                      </a:pPr>
                      <a:r>
                        <a:rPr lang="hu-HU" sz="3200" b="1" u="none" strike="noStrike">
                          <a:solidFill>
                            <a:srgbClr val="BC328E"/>
                          </a:solidFill>
                          <a:effectLst/>
                          <a:uFillTx/>
                          <a:latin typeface="Montserrat ExtraBold"/>
                        </a:rPr>
                        <a:t>NEM RAJTAM MÚLIK</a:t>
                      </a:r>
                      <a:endParaRPr lang="hu-HU" sz="3200" b="0" u="none" strike="noStrike">
                        <a:solidFill>
                          <a:srgbClr val="000000"/>
                        </a:solidFill>
                        <a:effectLst/>
                        <a:uFillTx/>
                        <a:latin typeface="Arial"/>
                      </a:endParaRPr>
                    </a:p>
                  </a:txBody>
                  <a:tcPr anchor="ctr">
                    <a:lnL w="12240">
                      <a:noFill/>
                      <a:prstDash val="solid"/>
                    </a:lnL>
                    <a:lnR w="12240">
                      <a:noFill/>
                      <a:prstDash val="solid"/>
                    </a:lnR>
                    <a:lnT w="12240">
                      <a:noFill/>
                      <a:prstDash val="solid"/>
                    </a:lnT>
                    <a:lnB w="12240">
                      <a:noFill/>
                      <a:prstDash val="solid"/>
                    </a:lnB>
                    <a:solidFill>
                      <a:schemeClr val="lt1"/>
                    </a:solidFill>
                  </a:tcPr>
                </a:tc>
                <a:extLst>
                  <a:ext uri="{0D108BD9-81ED-4DB2-BD59-A6C34878D82A}">
                    <a16:rowId xmlns:a16="http://schemas.microsoft.com/office/drawing/2014/main" val="10000"/>
                  </a:ext>
                </a:extLst>
              </a:tr>
            </a:tbl>
          </a:graphicData>
        </a:graphic>
      </p:graphicFrame>
      <p:sp>
        <p:nvSpPr>
          <p:cNvPr id="111" name="TextBox 4"/>
          <p:cNvSpPr/>
          <p:nvPr/>
        </p:nvSpPr>
        <p:spPr>
          <a:xfrm>
            <a:off x="438840" y="2421720"/>
            <a:ext cx="5558040" cy="40334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85840" indent="-285840" defTabSz="914400">
              <a:lnSpc>
                <a:spcPct val="100000"/>
              </a:lnSpc>
              <a:buClr>
                <a:srgbClr val="3C86B5"/>
              </a:buClr>
              <a:buFont typeface="Arial"/>
              <a:buChar char="•"/>
            </a:pPr>
            <a:r>
              <a:rPr lang="hu-HU" sz="3200" b="0" u="none" strike="noStrike">
                <a:solidFill>
                  <a:srgbClr val="3C86B5"/>
                </a:solidFill>
                <a:effectLst/>
                <a:uFillTx/>
                <a:latin typeface="Montserrat"/>
              </a:rPr>
              <a:t>a tanulásra fordított idő</a:t>
            </a:r>
            <a:endParaRPr lang="hu-HU" sz="3200" b="0" u="none" strike="noStrike">
              <a:solidFill>
                <a:srgbClr val="000000"/>
              </a:solidFill>
              <a:effectLst/>
              <a:uFillTx/>
              <a:latin typeface="Arial"/>
            </a:endParaRPr>
          </a:p>
          <a:p>
            <a:pPr marL="285840" indent="-285840" defTabSz="914400">
              <a:lnSpc>
                <a:spcPct val="100000"/>
              </a:lnSpc>
              <a:buClr>
                <a:srgbClr val="3C86B5"/>
              </a:buClr>
              <a:buFont typeface="Arial"/>
              <a:buChar char="•"/>
            </a:pPr>
            <a:r>
              <a:rPr lang="hu-HU" sz="3200" b="0" u="none" strike="noStrike">
                <a:solidFill>
                  <a:srgbClr val="3C86B5"/>
                </a:solidFill>
                <a:effectLst/>
                <a:uFillTx/>
                <a:latin typeface="Montserrat"/>
              </a:rPr>
              <a:t>a tanulási módszer</a:t>
            </a:r>
            <a:endParaRPr lang="hu-HU" sz="3200" b="0" u="none" strike="noStrike">
              <a:solidFill>
                <a:srgbClr val="000000"/>
              </a:solidFill>
              <a:effectLst/>
              <a:uFillTx/>
              <a:latin typeface="Arial"/>
            </a:endParaRPr>
          </a:p>
          <a:p>
            <a:pPr marL="285840" indent="-285840" defTabSz="914400">
              <a:lnSpc>
                <a:spcPct val="100000"/>
              </a:lnSpc>
              <a:buClr>
                <a:srgbClr val="3C86B5"/>
              </a:buClr>
              <a:buFont typeface="Arial"/>
              <a:buChar char="•"/>
            </a:pPr>
            <a:r>
              <a:rPr lang="hu-HU" sz="3200" b="0" u="none" strike="noStrike">
                <a:solidFill>
                  <a:srgbClr val="3C86B5"/>
                </a:solidFill>
                <a:effectLst/>
                <a:uFillTx/>
                <a:latin typeface="Montserrat"/>
              </a:rPr>
              <a:t>a tanulás ütemezése</a:t>
            </a:r>
            <a:endParaRPr lang="hu-HU" sz="3200" b="0" u="none" strike="noStrike">
              <a:solidFill>
                <a:srgbClr val="000000"/>
              </a:solidFill>
              <a:effectLst/>
              <a:uFillTx/>
              <a:latin typeface="Arial"/>
            </a:endParaRPr>
          </a:p>
          <a:p>
            <a:pPr marL="285840" indent="-285840" defTabSz="914400">
              <a:lnSpc>
                <a:spcPct val="100000"/>
              </a:lnSpc>
              <a:buClr>
                <a:srgbClr val="3C86B5"/>
              </a:buClr>
              <a:buFont typeface="Arial"/>
              <a:buChar char="•"/>
            </a:pPr>
            <a:r>
              <a:rPr lang="hu-HU" sz="3200" b="0" u="none" strike="noStrike">
                <a:solidFill>
                  <a:srgbClr val="3C86B5"/>
                </a:solidFill>
                <a:effectLst/>
                <a:uFillTx/>
                <a:latin typeface="Montserrat"/>
              </a:rPr>
              <a:t>a tételek tanulási sorrendje</a:t>
            </a:r>
            <a:endParaRPr lang="hu-HU" sz="3200" b="0" u="none" strike="noStrike">
              <a:solidFill>
                <a:srgbClr val="000000"/>
              </a:solidFill>
              <a:effectLst/>
              <a:uFillTx/>
              <a:latin typeface="Arial"/>
            </a:endParaRPr>
          </a:p>
          <a:p>
            <a:pPr marL="285840" indent="-285840" defTabSz="914400">
              <a:lnSpc>
                <a:spcPct val="100000"/>
              </a:lnSpc>
              <a:buClr>
                <a:srgbClr val="3C86B5"/>
              </a:buClr>
              <a:buFont typeface="Arial"/>
              <a:buChar char="•"/>
            </a:pPr>
            <a:r>
              <a:rPr lang="hu-HU" sz="3200" b="0" u="none" strike="noStrike">
                <a:solidFill>
                  <a:srgbClr val="3C86B5"/>
                </a:solidFill>
                <a:effectLst/>
                <a:uFillTx/>
                <a:latin typeface="Montserrat"/>
              </a:rPr>
              <a:t>használt tanulási eszközök</a:t>
            </a:r>
            <a:endParaRPr lang="hu-HU" sz="3200" b="0" u="none" strike="noStrike">
              <a:solidFill>
                <a:srgbClr val="000000"/>
              </a:solidFill>
              <a:effectLst/>
              <a:uFillTx/>
              <a:latin typeface="Arial"/>
            </a:endParaRPr>
          </a:p>
          <a:p>
            <a:pPr marL="285840" indent="-285840" defTabSz="914400">
              <a:lnSpc>
                <a:spcPct val="100000"/>
              </a:lnSpc>
              <a:buClr>
                <a:srgbClr val="3C86B5"/>
              </a:buClr>
              <a:buFont typeface="Arial"/>
              <a:buChar char="•"/>
            </a:pPr>
            <a:r>
              <a:rPr lang="hu-HU" sz="3200" b="0" u="none" strike="noStrike">
                <a:solidFill>
                  <a:srgbClr val="3C86B5"/>
                </a:solidFill>
                <a:effectLst/>
                <a:uFillTx/>
                <a:latin typeface="Montserrat"/>
              </a:rPr>
              <a:t>tanulótárs stb.</a:t>
            </a:r>
            <a:endParaRPr lang="hu-HU" sz="3200" b="0" u="none" strike="noStrike">
              <a:solidFill>
                <a:srgbClr val="000000"/>
              </a:solidFill>
              <a:effectLst/>
              <a:uFillTx/>
              <a:latin typeface="Arial"/>
            </a:endParaRPr>
          </a:p>
        </p:txBody>
      </p:sp>
      <p:sp>
        <p:nvSpPr>
          <p:cNvPr id="112" name="TextBox 5"/>
          <p:cNvSpPr/>
          <p:nvPr/>
        </p:nvSpPr>
        <p:spPr>
          <a:xfrm>
            <a:off x="6082920" y="2394360"/>
            <a:ext cx="5765400" cy="3540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357120" indent="-357120" defTabSz="914400">
              <a:lnSpc>
                <a:spcPct val="100000"/>
              </a:lnSpc>
              <a:buClr>
                <a:srgbClr val="3C86B5"/>
              </a:buClr>
              <a:buFont typeface="Arial"/>
              <a:buChar char="•"/>
            </a:pPr>
            <a:r>
              <a:rPr lang="hu-HU" sz="3200" b="0" u="none" strike="noStrike">
                <a:solidFill>
                  <a:srgbClr val="3C86B5"/>
                </a:solidFill>
                <a:effectLst/>
                <a:uFillTx/>
                <a:latin typeface="Montserrat"/>
              </a:rPr>
              <a:t>a tantárgy (?)</a:t>
            </a:r>
            <a:endParaRPr lang="hu-HU" sz="3200" b="0" u="none" strike="noStrike">
              <a:solidFill>
                <a:srgbClr val="000000"/>
              </a:solidFill>
              <a:effectLst/>
              <a:uFillTx/>
              <a:latin typeface="Arial"/>
            </a:endParaRPr>
          </a:p>
          <a:p>
            <a:pPr marL="357120" indent="-357120" defTabSz="914400">
              <a:lnSpc>
                <a:spcPct val="100000"/>
              </a:lnSpc>
              <a:buClr>
                <a:srgbClr val="3C86B5"/>
              </a:buClr>
              <a:buFont typeface="Arial"/>
              <a:buChar char="•"/>
            </a:pPr>
            <a:r>
              <a:rPr lang="hu-HU" sz="3200" b="0" u="none" strike="noStrike">
                <a:solidFill>
                  <a:srgbClr val="3C86B5"/>
                </a:solidFill>
                <a:effectLst/>
                <a:uFillTx/>
                <a:latin typeface="Montserrat"/>
              </a:rPr>
              <a:t>a vizsgaanyag tartalma és mennyisége</a:t>
            </a:r>
            <a:endParaRPr lang="hu-HU" sz="3200" b="0" u="none" strike="noStrike">
              <a:solidFill>
                <a:srgbClr val="000000"/>
              </a:solidFill>
              <a:effectLst/>
              <a:uFillTx/>
              <a:latin typeface="Arial"/>
            </a:endParaRPr>
          </a:p>
          <a:p>
            <a:pPr marL="357120" indent="-357120" defTabSz="914400">
              <a:lnSpc>
                <a:spcPct val="100000"/>
              </a:lnSpc>
              <a:buClr>
                <a:srgbClr val="3C86B5"/>
              </a:buClr>
              <a:buFont typeface="Arial"/>
              <a:buChar char="•"/>
            </a:pPr>
            <a:r>
              <a:rPr lang="hu-HU" sz="3200" b="0" u="none" strike="noStrike">
                <a:solidFill>
                  <a:srgbClr val="3C86B5"/>
                </a:solidFill>
                <a:effectLst/>
                <a:uFillTx/>
                <a:latin typeface="Montserrat"/>
              </a:rPr>
              <a:t>a vizsgáztatás módja</a:t>
            </a:r>
            <a:endParaRPr lang="hu-HU" sz="3200" b="0" u="none" strike="noStrike">
              <a:solidFill>
                <a:srgbClr val="000000"/>
              </a:solidFill>
              <a:effectLst/>
              <a:uFillTx/>
              <a:latin typeface="Arial"/>
            </a:endParaRPr>
          </a:p>
          <a:p>
            <a:pPr marL="357120" indent="-357120" defTabSz="914400">
              <a:lnSpc>
                <a:spcPct val="100000"/>
              </a:lnSpc>
              <a:buClr>
                <a:srgbClr val="3C86B5"/>
              </a:buClr>
              <a:buFont typeface="Arial"/>
              <a:buChar char="•"/>
            </a:pPr>
            <a:r>
              <a:rPr lang="hu-HU" sz="3200" b="0" u="none" strike="noStrike">
                <a:solidFill>
                  <a:srgbClr val="3C86B5"/>
                </a:solidFill>
                <a:effectLst/>
                <a:uFillTx/>
                <a:latin typeface="Montserrat"/>
              </a:rPr>
              <a:t>a vizsgáztató személye</a:t>
            </a:r>
            <a:endParaRPr lang="hu-HU" sz="3200" b="0" u="none" strike="noStrike">
              <a:solidFill>
                <a:srgbClr val="000000"/>
              </a:solidFill>
              <a:effectLst/>
              <a:uFillTx/>
              <a:latin typeface="Arial"/>
            </a:endParaRPr>
          </a:p>
          <a:p>
            <a:pPr marL="357120" indent="-357120" defTabSz="914400">
              <a:lnSpc>
                <a:spcPct val="100000"/>
              </a:lnSpc>
              <a:buClr>
                <a:srgbClr val="3C86B5"/>
              </a:buClr>
              <a:buFont typeface="Arial"/>
              <a:buChar char="•"/>
            </a:pPr>
            <a:r>
              <a:rPr lang="hu-HU" sz="3200" b="0" u="none" strike="noStrike">
                <a:solidFill>
                  <a:srgbClr val="3C86B5"/>
                </a:solidFill>
                <a:effectLst/>
                <a:uFillTx/>
                <a:latin typeface="Montserrat"/>
              </a:rPr>
              <a:t>a vizsga időpontja</a:t>
            </a:r>
            <a:endParaRPr lang="hu-HU" sz="3200" b="0" u="none" strike="noStrike">
              <a:solidFill>
                <a:srgbClr val="000000"/>
              </a:solidFill>
              <a:effectLst/>
              <a:uFillTx/>
              <a:latin typeface="Arial"/>
            </a:endParaRPr>
          </a:p>
          <a:p>
            <a:pPr marL="357120" indent="-357120" defTabSz="914400">
              <a:lnSpc>
                <a:spcPct val="100000"/>
              </a:lnSpc>
              <a:buClr>
                <a:srgbClr val="3C86B5"/>
              </a:buClr>
              <a:buFont typeface="Arial"/>
              <a:buChar char="•"/>
            </a:pPr>
            <a:r>
              <a:rPr lang="hu-HU" sz="3200" b="0" u="none" strike="noStrike">
                <a:solidFill>
                  <a:srgbClr val="3C86B5"/>
                </a:solidFill>
                <a:effectLst/>
                <a:uFillTx/>
                <a:latin typeface="Montserrat"/>
              </a:rPr>
              <a:t>a vizsga helye</a:t>
            </a:r>
            <a:endParaRPr lang="hu-HU" sz="3200" b="0" u="none" strike="noStrike">
              <a:solidFill>
                <a:srgbClr val="000000"/>
              </a:solidFill>
              <a:effectLst/>
              <a:uFillTx/>
              <a:latin typeface="Arial"/>
            </a:endParaRPr>
          </a:p>
        </p:txBody>
      </p:sp>
      <p:sp>
        <p:nvSpPr>
          <p:cNvPr id="113" name="TextBox 2"/>
          <p:cNvSpPr/>
          <p:nvPr/>
        </p:nvSpPr>
        <p:spPr>
          <a:xfrm>
            <a:off x="6075720" y="2670840"/>
            <a:ext cx="6426000" cy="1078560"/>
          </a:xfrm>
          <a:prstGeom prst="rect">
            <a:avLst/>
          </a:prstGeom>
          <a:solidFill>
            <a:schemeClr val="bg1">
              <a:alpha val="49000"/>
            </a:schemeClr>
          </a:solid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85840" indent="-285840" defTabSz="914400">
              <a:lnSpc>
                <a:spcPct val="100000"/>
              </a:lnSpc>
              <a:buClr>
                <a:srgbClr val="000000"/>
              </a:buClr>
              <a:buFont typeface="Arial"/>
              <a:buChar char="•"/>
            </a:pPr>
            <a:r>
              <a:rPr lang="hu-HU" sz="3200" b="0" u="none" strike="noStrike">
                <a:solidFill>
                  <a:schemeClr val="dk1"/>
                </a:solidFill>
                <a:effectLst/>
                <a:uFillTx/>
                <a:latin typeface="Montserrat SemiBold"/>
              </a:rPr>
              <a:t>idő- és energiapazarlás</a:t>
            </a:r>
            <a:endParaRPr lang="hu-HU" sz="3200" b="0" u="none" strike="noStrike">
              <a:solidFill>
                <a:srgbClr val="000000"/>
              </a:solidFill>
              <a:effectLst/>
              <a:uFillTx/>
              <a:latin typeface="Arial"/>
            </a:endParaRPr>
          </a:p>
          <a:p>
            <a:pPr marL="285840" indent="-285840" defTabSz="914400">
              <a:lnSpc>
                <a:spcPct val="100000"/>
              </a:lnSpc>
              <a:buClr>
                <a:srgbClr val="000000"/>
              </a:buClr>
              <a:buFont typeface="Arial"/>
              <a:buChar char="•"/>
            </a:pPr>
            <a:r>
              <a:rPr lang="hu-HU" sz="3200" b="0" u="none" strike="noStrike">
                <a:solidFill>
                  <a:schemeClr val="dk1"/>
                </a:solidFill>
                <a:effectLst/>
                <a:uFillTx/>
                <a:latin typeface="Montserrat SemiBold"/>
              </a:rPr>
              <a:t>kudarc, csalódás, szorongás</a:t>
            </a:r>
            <a:endParaRPr lang="hu-HU" sz="3200" b="0" u="none" strike="noStrike">
              <a:solidFill>
                <a:srgbClr val="000000"/>
              </a:solidFill>
              <a:effectLst/>
              <a:uFillTx/>
              <a:latin typeface="Arial"/>
            </a:endParaRPr>
          </a:p>
        </p:txBody>
      </p:sp>
      <p:sp>
        <p:nvSpPr>
          <p:cNvPr id="114" name="TextBox 7"/>
          <p:cNvSpPr/>
          <p:nvPr/>
        </p:nvSpPr>
        <p:spPr>
          <a:xfrm>
            <a:off x="438840" y="2670840"/>
            <a:ext cx="5635440" cy="1571040"/>
          </a:xfrm>
          <a:prstGeom prst="rect">
            <a:avLst/>
          </a:prstGeom>
          <a:solidFill>
            <a:schemeClr val="bg1">
              <a:alpha val="49000"/>
            </a:schemeClr>
          </a:solid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85840" indent="-285840" defTabSz="914400">
              <a:lnSpc>
                <a:spcPct val="100000"/>
              </a:lnSpc>
              <a:buClr>
                <a:srgbClr val="000000"/>
              </a:buClr>
              <a:buFont typeface="Arial"/>
              <a:buChar char="•"/>
            </a:pPr>
            <a:r>
              <a:rPr lang="hu-HU" sz="3200" b="0" u="none" strike="noStrike">
                <a:solidFill>
                  <a:schemeClr val="dk1"/>
                </a:solidFill>
                <a:effectLst/>
                <a:uFillTx/>
                <a:latin typeface="Montserrat SemiBold"/>
              </a:rPr>
              <a:t>megtérülő erőfeszítések</a:t>
            </a:r>
            <a:endParaRPr lang="hu-HU" sz="3200" b="0" u="none" strike="noStrike">
              <a:solidFill>
                <a:srgbClr val="000000"/>
              </a:solidFill>
              <a:effectLst/>
              <a:uFillTx/>
              <a:latin typeface="Arial"/>
            </a:endParaRPr>
          </a:p>
          <a:p>
            <a:pPr marL="285840" indent="-285840" defTabSz="914400">
              <a:lnSpc>
                <a:spcPct val="100000"/>
              </a:lnSpc>
              <a:buClr>
                <a:srgbClr val="000000"/>
              </a:buClr>
              <a:buFont typeface="Arial"/>
              <a:buChar char="•"/>
            </a:pPr>
            <a:r>
              <a:rPr lang="hu-HU" sz="3200" b="0" u="none" strike="noStrike">
                <a:solidFill>
                  <a:schemeClr val="dk1"/>
                </a:solidFill>
                <a:effectLst/>
                <a:uFillTx/>
                <a:latin typeface="Montserrat SemiBold"/>
              </a:rPr>
              <a:t>előrelépés, eredmények, elégedettség</a:t>
            </a:r>
            <a:endParaRPr lang="hu-HU" sz="3200" b="0" u="none" strike="noStrike">
              <a:solidFill>
                <a:srgbClr val="000000"/>
              </a:solidFill>
              <a:effectLst/>
              <a:uFillTx/>
              <a:latin typeface="Arial"/>
            </a:endParaRPr>
          </a:p>
        </p:txBody>
      </p:sp>
      <p:sp>
        <p:nvSpPr>
          <p:cNvPr id="115" name="TextBox 8"/>
          <p:cNvSpPr/>
          <p:nvPr/>
        </p:nvSpPr>
        <p:spPr>
          <a:xfrm>
            <a:off x="5952960" y="4071600"/>
            <a:ext cx="5635440" cy="1078560"/>
          </a:xfrm>
          <a:prstGeom prst="rect">
            <a:avLst/>
          </a:prstGeom>
          <a:solidFill>
            <a:schemeClr val="bg1">
              <a:alpha val="52000"/>
            </a:schemeClr>
          </a:solid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hu-HU" sz="3200" b="0" u="none" strike="noStrike">
                <a:solidFill>
                  <a:srgbClr val="BC328E"/>
                </a:solidFill>
                <a:effectLst/>
                <a:uFillTx/>
                <a:latin typeface="Montserrat SemiBold"/>
              </a:rPr>
              <a:t>VEGYÜK TUDOMÁSUL, </a:t>
            </a:r>
            <a:br>
              <a:rPr sz="3200"/>
            </a:br>
            <a:r>
              <a:rPr lang="hu-HU" sz="3200" b="0" u="none" strike="noStrike">
                <a:solidFill>
                  <a:srgbClr val="BC328E"/>
                </a:solidFill>
                <a:effectLst/>
                <a:uFillTx/>
                <a:latin typeface="Montserrat SemiBold"/>
              </a:rPr>
              <a:t>ÉS ENGEDJÜK EL!</a:t>
            </a:r>
            <a:endParaRPr lang="hu-HU" sz="3200" b="0" u="none" strike="noStrike">
              <a:solidFill>
                <a:srgbClr val="000000"/>
              </a:solidFill>
              <a:effectLst/>
              <a:uFillTx/>
              <a:latin typeface="Arial"/>
            </a:endParaRPr>
          </a:p>
        </p:txBody>
      </p:sp>
      <p:sp>
        <p:nvSpPr>
          <p:cNvPr id="116" name="TextBox 9"/>
          <p:cNvSpPr/>
          <p:nvPr/>
        </p:nvSpPr>
        <p:spPr>
          <a:xfrm>
            <a:off x="316080" y="4525560"/>
            <a:ext cx="5635440" cy="1571040"/>
          </a:xfrm>
          <a:prstGeom prst="rect">
            <a:avLst/>
          </a:prstGeom>
          <a:solidFill>
            <a:schemeClr val="bg1">
              <a:alpha val="52000"/>
            </a:schemeClr>
          </a:solid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hu-HU" sz="3200" b="0" u="none" strike="noStrike">
                <a:solidFill>
                  <a:srgbClr val="BC328E"/>
                </a:solidFill>
                <a:effectLst/>
                <a:uFillTx/>
                <a:latin typeface="Montserrat SemiBold"/>
              </a:rPr>
              <a:t>TÁRJUK FEL ÉS HASZNÁLJUK KI A LEHETŐSÉGEKET!</a:t>
            </a:r>
            <a:endParaRPr lang="hu-HU" sz="32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1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1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11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p:cTn id="26" dur="1" fill="hold">
                                          <p:stCondLst>
                                            <p:cond delay="0"/>
                                          </p:stCondLst>
                                        </p:cTn>
                                        <p:tgtEl>
                                          <p:spTgt spid="11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fill="hold" nodeType="clickEffect">
                                  <p:stCondLst>
                                    <p:cond delay="0"/>
                                  </p:stCondLst>
                                  <p:childTnLst>
                                    <p:set>
                                      <p:cBhvr>
                                        <p:cTn id="30" dur="1" fill="hold">
                                          <p:stCondLst>
                                            <p:cond delay="0"/>
                                          </p:stCondLst>
                                        </p:cTn>
                                        <p:tgtEl>
                                          <p:spTgt spid="111">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fill="hold" nodeType="clickEffect">
                                  <p:stCondLst>
                                    <p:cond delay="0"/>
                                  </p:stCondLst>
                                  <p:childTnLst>
                                    <p:set>
                                      <p:cBhvr>
                                        <p:cTn id="34" dur="1" fill="hold">
                                          <p:stCondLst>
                                            <p:cond delay="0"/>
                                          </p:stCondLst>
                                        </p:cTn>
                                        <p:tgtEl>
                                          <p:spTgt spid="111">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fill="hold" nodeType="clickEffect">
                                  <p:stCondLst>
                                    <p:cond delay="0"/>
                                  </p:stCondLst>
                                  <p:childTnLst>
                                    <p:set>
                                      <p:cBhvr>
                                        <p:cTn id="38" dur="1" fill="hold">
                                          <p:stCondLst>
                                            <p:cond delay="0"/>
                                          </p:stCondLst>
                                        </p:cTn>
                                        <p:tgtEl>
                                          <p:spTgt spid="111">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fill="hold" nodeType="clickEffect">
                                  <p:stCondLst>
                                    <p:cond delay="0"/>
                                  </p:stCondLst>
                                  <p:childTnLst>
                                    <p:set>
                                      <p:cBhvr>
                                        <p:cTn id="42" dur="1" fill="hold">
                                          <p:stCondLst>
                                            <p:cond delay="0"/>
                                          </p:stCondLst>
                                        </p:cTn>
                                        <p:tgtEl>
                                          <p:spTgt spid="111">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fill="hold" nodeType="clickEffect">
                                  <p:stCondLst>
                                    <p:cond delay="0"/>
                                  </p:stCondLst>
                                  <p:childTnLst>
                                    <p:set>
                                      <p:cBhvr>
                                        <p:cTn id="46" dur="1" fill="hold">
                                          <p:stCondLst>
                                            <p:cond delay="0"/>
                                          </p:stCondLst>
                                        </p:cTn>
                                        <p:tgtEl>
                                          <p:spTgt spid="111">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fill="hold" nodeType="clickEffect">
                                  <p:stCondLst>
                                    <p:cond delay="0"/>
                                  </p:stCondLst>
                                  <p:childTnLst>
                                    <p:set>
                                      <p:cBhvr>
                                        <p:cTn id="50" dur="1" fill="hold">
                                          <p:stCondLst>
                                            <p:cond delay="0"/>
                                          </p:stCondLst>
                                        </p:cTn>
                                        <p:tgtEl>
                                          <p:spTgt spid="111">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fill="hold" nodeType="clickEffect">
                                  <p:stCondLst>
                                    <p:cond delay="0"/>
                                  </p:stCondLst>
                                  <p:childTnLst>
                                    <p:set>
                                      <p:cBhvr>
                                        <p:cTn id="54" dur="1" fill="hold">
                                          <p:stCondLst>
                                            <p:cond delay="0"/>
                                          </p:stCondLst>
                                        </p:cTn>
                                        <p:tgtEl>
                                          <p:spTgt spid="11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fill="hold" nodeType="clickEffect">
                                  <p:stCondLst>
                                    <p:cond delay="0"/>
                                  </p:stCondLst>
                                  <p:childTnLst>
                                    <p:set>
                                      <p:cBhvr>
                                        <p:cTn id="58" dur="1" fill="hold">
                                          <p:stCondLst>
                                            <p:cond delay="0"/>
                                          </p:stCondLst>
                                        </p:cTn>
                                        <p:tgtEl>
                                          <p:spTgt spid="11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fill="hold" nodeType="clickEffect">
                                  <p:stCondLst>
                                    <p:cond delay="0"/>
                                  </p:stCondLst>
                                  <p:childTnLst>
                                    <p:set>
                                      <p:cBhvr>
                                        <p:cTn id="62" dur="1" fill="hold">
                                          <p:stCondLst>
                                            <p:cond delay="0"/>
                                          </p:stCondLst>
                                        </p:cTn>
                                        <p:tgtEl>
                                          <p:spTgt spid="11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fill="hold" nodeType="clickEffect">
                                  <p:stCondLst>
                                    <p:cond delay="0"/>
                                  </p:stCondLst>
                                  <p:childTnLst>
                                    <p:set>
                                      <p:cBhvr>
                                        <p:cTn id="66" dur="1" fill="hold">
                                          <p:stCondLst>
                                            <p:cond delay="0"/>
                                          </p:stCondLst>
                                        </p:cTn>
                                        <p:tgtEl>
                                          <p:spTgt spid="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PlaceHolder 1"/>
          <p:cNvSpPr>
            <a:spLocks noGrp="1"/>
          </p:cNvSpPr>
          <p:nvPr>
            <p:ph type="title"/>
          </p:nvPr>
        </p:nvSpPr>
        <p:spPr>
          <a:xfrm>
            <a:off x="56736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A stresszor kezelése</a:t>
            </a:r>
            <a:endParaRPr lang="hu-HU" sz="4400" b="0" u="none" strike="noStrike">
              <a:solidFill>
                <a:srgbClr val="000000"/>
              </a:solidFill>
              <a:effectLst/>
              <a:uFillTx/>
              <a:latin typeface="Arial"/>
            </a:endParaRPr>
          </a:p>
        </p:txBody>
      </p:sp>
      <p:sp>
        <p:nvSpPr>
          <p:cNvPr id="118" name="PlaceHolder 2"/>
          <p:cNvSpPr>
            <a:spLocks noGrp="1"/>
          </p:cNvSpPr>
          <p:nvPr>
            <p:ph/>
          </p:nvPr>
        </p:nvSpPr>
        <p:spPr>
          <a:xfrm>
            <a:off x="567360" y="1325520"/>
            <a:ext cx="11280960" cy="5229000"/>
          </a:xfrm>
          <a:prstGeom prst="rect">
            <a:avLst/>
          </a:prstGeom>
          <a:noFill/>
          <a:ln w="0">
            <a:noFill/>
          </a:ln>
        </p:spPr>
        <p:txBody>
          <a:bodyPr lIns="91440" tIns="45720" rIns="91440" bIns="45720" anchor="t">
            <a:normAutofit/>
          </a:bodyPr>
          <a:lstStyle/>
          <a:p>
            <a:pPr marL="357120" indent="-355680" defTabSz="914400">
              <a:lnSpc>
                <a:spcPct val="100000"/>
              </a:lnSpc>
              <a:spcAft>
                <a:spcPts val="601"/>
              </a:spcAft>
              <a:buClr>
                <a:srgbClr val="3C87B6"/>
              </a:buClr>
              <a:buFont typeface="Arial"/>
              <a:buChar char="•"/>
            </a:pPr>
            <a:r>
              <a:rPr lang="hu-HU" sz="3300" b="0" u="none" strike="noStrike">
                <a:solidFill>
                  <a:srgbClr val="3C87B6"/>
                </a:solidFill>
                <a:effectLst/>
                <a:uFillTx/>
                <a:latin typeface="Montserrat"/>
              </a:rPr>
              <a:t>Tényellenőrzés</a:t>
            </a:r>
            <a:endParaRPr lang="hu-HU" sz="3300" b="0" u="none" strike="noStrike">
              <a:solidFill>
                <a:srgbClr val="000000"/>
              </a:solidFill>
              <a:effectLst/>
              <a:uFillTx/>
              <a:latin typeface="Arial"/>
            </a:endParaRPr>
          </a:p>
          <a:p>
            <a:pPr marL="357120" indent="-355680" defTabSz="914400">
              <a:lnSpc>
                <a:spcPct val="100000"/>
              </a:lnSpc>
              <a:spcAft>
                <a:spcPts val="601"/>
              </a:spcAft>
              <a:buClr>
                <a:srgbClr val="3C87B6"/>
              </a:buClr>
              <a:buFont typeface="Arial"/>
              <a:buChar char="•"/>
            </a:pPr>
            <a:r>
              <a:rPr lang="hu-HU" sz="3300" b="0" u="none" strike="noStrike">
                <a:solidFill>
                  <a:srgbClr val="3C87B6"/>
                </a:solidFill>
                <a:effectLst/>
                <a:uFillTx/>
                <a:latin typeface="Montserrat"/>
              </a:rPr>
              <a:t>A helyzet elemzése; a cselekvési lehetőségek feltárása és kihasználása</a:t>
            </a:r>
            <a:endParaRPr lang="hu-HU" sz="3300" b="0" u="none" strike="noStrike">
              <a:solidFill>
                <a:srgbClr val="000000"/>
              </a:solidFill>
              <a:effectLst/>
              <a:uFillTx/>
              <a:latin typeface="Arial"/>
            </a:endParaRPr>
          </a:p>
          <a:p>
            <a:pPr marL="357120" indent="-355680" defTabSz="914400">
              <a:lnSpc>
                <a:spcPct val="100000"/>
              </a:lnSpc>
              <a:spcAft>
                <a:spcPts val="601"/>
              </a:spcAft>
              <a:buClr>
                <a:srgbClr val="3C87B6"/>
              </a:buClr>
              <a:buFont typeface="Arial"/>
              <a:buChar char="•"/>
            </a:pPr>
            <a:r>
              <a:rPr lang="hu-HU" sz="3300" b="0" u="none" strike="noStrike">
                <a:solidFill>
                  <a:srgbClr val="3C87B6"/>
                </a:solidFill>
                <a:effectLst/>
                <a:uFillTx/>
                <a:latin typeface="Montserrat"/>
              </a:rPr>
              <a:t>A korábbi sikereink tudatosítása / felelevenítése</a:t>
            </a:r>
            <a:endParaRPr lang="hu-HU" sz="3300" b="0" u="none" strike="noStrike">
              <a:solidFill>
                <a:srgbClr val="000000"/>
              </a:solidFill>
              <a:effectLst/>
              <a:uFillTx/>
              <a:latin typeface="Arial"/>
            </a:endParaRPr>
          </a:p>
          <a:p>
            <a:pPr indent="0" defTabSz="914400">
              <a:lnSpc>
                <a:spcPct val="100000"/>
              </a:lnSpc>
              <a:spcAft>
                <a:spcPts val="601"/>
              </a:spcAft>
              <a:buNone/>
              <a:tabLst>
                <a:tab pos="0" algn="l"/>
              </a:tabLst>
            </a:pPr>
            <a:endParaRPr lang="hu-HU" sz="3800" b="0" u="none" strike="noStrike">
              <a:solidFill>
                <a:srgbClr val="000000"/>
              </a:solidFill>
              <a:effectLst/>
              <a:uFillTx/>
              <a:latin typeface="Arial"/>
            </a:endParaRPr>
          </a:p>
          <a:p>
            <a:pPr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a:p>
            <a:pPr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a:p>
            <a:pPr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56736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Sikermappa, sikertabló</a:t>
            </a:r>
            <a:endParaRPr lang="hu-HU" sz="4400" b="0" u="none" strike="noStrike">
              <a:solidFill>
                <a:srgbClr val="000000"/>
              </a:solidFill>
              <a:effectLst/>
              <a:uFillTx/>
              <a:latin typeface="Arial"/>
            </a:endParaRPr>
          </a:p>
        </p:txBody>
      </p:sp>
      <p:sp>
        <p:nvSpPr>
          <p:cNvPr id="120" name="PlaceHolder 2"/>
          <p:cNvSpPr>
            <a:spLocks noGrp="1"/>
          </p:cNvSpPr>
          <p:nvPr>
            <p:ph/>
          </p:nvPr>
        </p:nvSpPr>
        <p:spPr>
          <a:xfrm>
            <a:off x="454680" y="1325520"/>
            <a:ext cx="11280960" cy="5531040"/>
          </a:xfrm>
          <a:prstGeom prst="rect">
            <a:avLst/>
          </a:prstGeom>
          <a:noFill/>
          <a:ln w="0">
            <a:noFill/>
          </a:ln>
        </p:spPr>
        <p:txBody>
          <a:bodyPr lIns="91440" tIns="45720" rIns="91440" bIns="45720" anchor="t">
            <a:normAutofit fontScale="62500" lnSpcReduction="20000"/>
          </a:bodyPr>
          <a:lstStyle/>
          <a:p>
            <a:pPr marL="1440" indent="0" defTabSz="914400">
              <a:lnSpc>
                <a:spcPct val="110000"/>
              </a:lnSpc>
              <a:spcAft>
                <a:spcPts val="601"/>
              </a:spcAft>
              <a:buNone/>
              <a:tabLst>
                <a:tab pos="0" algn="l"/>
              </a:tabLst>
            </a:pPr>
            <a:r>
              <a:rPr lang="hu-HU" sz="5100" b="0" u="none" strike="noStrike">
                <a:solidFill>
                  <a:srgbClr val="3C87B6"/>
                </a:solidFill>
                <a:effectLst/>
                <a:uFillTx/>
                <a:latin typeface="Montserrat"/>
              </a:rPr>
              <a:t>Cél: fizikai bizonyítékot gyűjteni a valós tehetség, tudás, képességek alátámasztására – ami bármikor elővehető</a:t>
            </a:r>
            <a:endParaRPr lang="hu-HU" sz="5100" b="0" u="none" strike="noStrike">
              <a:solidFill>
                <a:srgbClr val="000000"/>
              </a:solidFill>
              <a:effectLst/>
              <a:uFillTx/>
              <a:latin typeface="Arial"/>
            </a:endParaRPr>
          </a:p>
          <a:p>
            <a:pPr marL="539640" indent="-264960" defTabSz="914400">
              <a:lnSpc>
                <a:spcPct val="110000"/>
              </a:lnSpc>
              <a:spcAft>
                <a:spcPts val="601"/>
              </a:spcAft>
              <a:buClr>
                <a:srgbClr val="3C87B6"/>
              </a:buClr>
              <a:buFont typeface="Arial"/>
              <a:buChar char="•"/>
              <a:tabLst>
                <a:tab pos="0" algn="l"/>
              </a:tabLst>
            </a:pPr>
            <a:r>
              <a:rPr lang="hu-HU" sz="5100" b="0" u="none" strike="noStrike">
                <a:solidFill>
                  <a:srgbClr val="3C87B6"/>
                </a:solidFill>
                <a:effectLst/>
                <a:uFillTx/>
                <a:latin typeface="Montserrat"/>
              </a:rPr>
              <a:t>kiváló minőségű munkák (fényképei)</a:t>
            </a:r>
            <a:endParaRPr lang="hu-HU" sz="5100" b="0" u="none" strike="noStrike">
              <a:solidFill>
                <a:srgbClr val="000000"/>
              </a:solidFill>
              <a:effectLst/>
              <a:uFillTx/>
              <a:latin typeface="Arial"/>
            </a:endParaRPr>
          </a:p>
          <a:p>
            <a:pPr marL="539640" indent="-264960" defTabSz="914400">
              <a:lnSpc>
                <a:spcPct val="110000"/>
              </a:lnSpc>
              <a:spcAft>
                <a:spcPts val="601"/>
              </a:spcAft>
              <a:buClr>
                <a:srgbClr val="3C87B6"/>
              </a:buClr>
              <a:buFont typeface="Arial"/>
              <a:buChar char="•"/>
              <a:tabLst>
                <a:tab pos="0" algn="l"/>
              </a:tabLst>
            </a:pPr>
            <a:r>
              <a:rPr lang="hu-HU" sz="5100" b="0" u="none" strike="noStrike">
                <a:solidFill>
                  <a:srgbClr val="3C87B6"/>
                </a:solidFill>
                <a:effectLst/>
                <a:uFillTx/>
                <a:latin typeface="Montserrat"/>
              </a:rPr>
              <a:t>oklevelek, bizonyítványok (másolatai)</a:t>
            </a:r>
            <a:endParaRPr lang="hu-HU" sz="5100" b="0" u="none" strike="noStrike">
              <a:solidFill>
                <a:srgbClr val="000000"/>
              </a:solidFill>
              <a:effectLst/>
              <a:uFillTx/>
              <a:latin typeface="Arial"/>
            </a:endParaRPr>
          </a:p>
          <a:p>
            <a:pPr marL="539640" indent="-264960" defTabSz="914400">
              <a:lnSpc>
                <a:spcPct val="110000"/>
              </a:lnSpc>
              <a:spcAft>
                <a:spcPts val="601"/>
              </a:spcAft>
              <a:buClr>
                <a:srgbClr val="3C87B6"/>
              </a:buClr>
              <a:buFont typeface="Arial"/>
              <a:buChar char="•"/>
              <a:tabLst>
                <a:tab pos="0" algn="l"/>
              </a:tabLst>
            </a:pPr>
            <a:r>
              <a:rPr lang="hu-HU" sz="5100" b="0" u="none" strike="noStrike">
                <a:solidFill>
                  <a:srgbClr val="3C87B6"/>
                </a:solidFill>
                <a:effectLst/>
                <a:uFillTx/>
                <a:latin typeface="Montserrat"/>
              </a:rPr>
              <a:t>elismerő üzenetek (egész osztállyal vagy kiscsoportokban, a családtagok egymás között)</a:t>
            </a:r>
            <a:endParaRPr lang="hu-HU" sz="5100" b="0" u="none" strike="noStrike">
              <a:solidFill>
                <a:srgbClr val="000000"/>
              </a:solidFill>
              <a:effectLst/>
              <a:uFillTx/>
              <a:latin typeface="Arial"/>
            </a:endParaRPr>
          </a:p>
          <a:p>
            <a:pPr marL="539640" indent="-264960" defTabSz="914400">
              <a:lnSpc>
                <a:spcPct val="110000"/>
              </a:lnSpc>
              <a:spcAft>
                <a:spcPts val="601"/>
              </a:spcAft>
              <a:buClr>
                <a:srgbClr val="3C87B6"/>
              </a:buClr>
              <a:buFont typeface="Arial"/>
              <a:buChar char="•"/>
              <a:tabLst>
                <a:tab pos="0" algn="l"/>
              </a:tabLst>
            </a:pPr>
            <a:r>
              <a:rPr lang="hu-HU" sz="5100" b="0" u="none" strike="noStrike">
                <a:solidFill>
                  <a:srgbClr val="3C87B6"/>
                </a:solidFill>
                <a:effectLst/>
                <a:uFillTx/>
                <a:latin typeface="Montserrat"/>
              </a:rPr>
              <a:t>sikerlista – eddig sikerrel teljesített fontos feladatok</a:t>
            </a:r>
            <a:endParaRPr lang="hu-HU" sz="5100" b="0" u="none" strike="noStrike">
              <a:solidFill>
                <a:srgbClr val="000000"/>
              </a:solidFill>
              <a:effectLst/>
              <a:uFillTx/>
              <a:latin typeface="Arial"/>
            </a:endParaRPr>
          </a:p>
          <a:p>
            <a:pPr marL="1440" indent="0" defTabSz="914400">
              <a:lnSpc>
                <a:spcPct val="110000"/>
              </a:lnSpc>
              <a:spcAft>
                <a:spcPts val="601"/>
              </a:spcAft>
              <a:buNone/>
              <a:tabLst>
                <a:tab pos="0" algn="l"/>
              </a:tabLst>
            </a:pPr>
            <a:r>
              <a:rPr lang="hu-HU" sz="5100" b="0" u="none" strike="noStrike">
                <a:solidFill>
                  <a:srgbClr val="3C87B6"/>
                </a:solidFill>
                <a:effectLst/>
                <a:uFillTx/>
                <a:latin typeface="Montserrat"/>
              </a:rPr>
              <a:t>Sikertabló: otthon / az osztályteremben – hetente kiegészíteni a számukra fontos területeken elért jó eredményekkel.</a:t>
            </a:r>
            <a:endParaRPr lang="hu-HU" sz="5100" b="0" u="none" strike="noStrike">
              <a:solidFill>
                <a:srgbClr val="000000"/>
              </a:solidFill>
              <a:effectLst/>
              <a:uFillTx/>
              <a:latin typeface="Arial"/>
            </a:endParaRPr>
          </a:p>
          <a:p>
            <a:pPr marL="1440" indent="0" defTabSz="914400">
              <a:lnSpc>
                <a:spcPct val="110000"/>
              </a:lnSpc>
              <a:spcAft>
                <a:spcPts val="601"/>
              </a:spcAft>
              <a:buNone/>
              <a:tabLst>
                <a:tab pos="0" algn="l"/>
              </a:tabLst>
            </a:pPr>
            <a:r>
              <a:rPr lang="hu-HU" sz="5100" b="0" u="none" strike="noStrike">
                <a:solidFill>
                  <a:srgbClr val="3C87B6"/>
                </a:solidFill>
                <a:effectLst/>
                <a:uFillTx/>
                <a:latin typeface="Montserrat"/>
              </a:rPr>
              <a:t>A sikermappát fontos megmérettetések előtt vegyük elő és tekintsük át!</a:t>
            </a:r>
            <a:endParaRPr lang="hu-HU" sz="51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2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12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12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12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p:cTn id="26" dur="1" fill="hold">
                                          <p:stCondLst>
                                            <p:cond delay="0"/>
                                          </p:stCondLst>
                                        </p:cTn>
                                        <p:tgtEl>
                                          <p:spTgt spid="12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fill="hold" nodeType="clickEffect">
                                  <p:stCondLst>
                                    <p:cond delay="0"/>
                                  </p:stCondLst>
                                  <p:childTnLst>
                                    <p:set>
                                      <p:cBhvr>
                                        <p:cTn id="30" dur="1" fill="hold">
                                          <p:stCondLst>
                                            <p:cond delay="0"/>
                                          </p:stCondLst>
                                        </p:cTn>
                                        <p:tgtEl>
                                          <p:spTgt spid="12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PlaceHolder 1"/>
          <p:cNvSpPr>
            <a:spLocks noGrp="1"/>
          </p:cNvSpPr>
          <p:nvPr>
            <p:ph type="title"/>
          </p:nvPr>
        </p:nvSpPr>
        <p:spPr>
          <a:xfrm>
            <a:off x="56736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A stresszor kezelése</a:t>
            </a:r>
            <a:endParaRPr lang="hu-HU" sz="4400" b="0" u="none" strike="noStrike">
              <a:solidFill>
                <a:srgbClr val="000000"/>
              </a:solidFill>
              <a:effectLst/>
              <a:uFillTx/>
              <a:latin typeface="Arial"/>
            </a:endParaRPr>
          </a:p>
        </p:txBody>
      </p:sp>
      <p:sp>
        <p:nvSpPr>
          <p:cNvPr id="122" name="PlaceHolder 2"/>
          <p:cNvSpPr>
            <a:spLocks noGrp="1"/>
          </p:cNvSpPr>
          <p:nvPr>
            <p:ph/>
          </p:nvPr>
        </p:nvSpPr>
        <p:spPr>
          <a:xfrm>
            <a:off x="567360" y="1325520"/>
            <a:ext cx="11280960" cy="5411880"/>
          </a:xfrm>
          <a:prstGeom prst="rect">
            <a:avLst/>
          </a:prstGeom>
          <a:noFill/>
          <a:ln w="0">
            <a:noFill/>
          </a:ln>
        </p:spPr>
        <p:txBody>
          <a:bodyPr lIns="91440" tIns="45720" rIns="91440" bIns="45720" anchor="t">
            <a:normAutofit fontScale="92500" lnSpcReduction="9999"/>
          </a:bodyPr>
          <a:lstStyle/>
          <a:p>
            <a:pPr marL="357120" indent="-355680" defTabSz="914400">
              <a:lnSpc>
                <a:spcPct val="100000"/>
              </a:lnSpc>
              <a:spcAft>
                <a:spcPts val="601"/>
              </a:spcAft>
              <a:buClr>
                <a:srgbClr val="3C87B6"/>
              </a:buClr>
              <a:buFont typeface="Arial"/>
              <a:buChar char="•"/>
            </a:pPr>
            <a:r>
              <a:rPr lang="hu-HU" sz="3600" b="0" u="none" strike="noStrike">
                <a:solidFill>
                  <a:srgbClr val="3C87B6"/>
                </a:solidFill>
                <a:effectLst/>
                <a:uFillTx/>
                <a:latin typeface="Montserrat"/>
              </a:rPr>
              <a:t>Tényellenőrzés</a:t>
            </a:r>
            <a:endParaRPr lang="hu-HU" sz="3600" b="0" u="none" strike="noStrike">
              <a:solidFill>
                <a:srgbClr val="000000"/>
              </a:solidFill>
              <a:effectLst/>
              <a:uFillTx/>
              <a:latin typeface="Arial"/>
            </a:endParaRPr>
          </a:p>
          <a:p>
            <a:pPr marL="357120" indent="-355680" defTabSz="914400">
              <a:lnSpc>
                <a:spcPct val="100000"/>
              </a:lnSpc>
              <a:spcAft>
                <a:spcPts val="601"/>
              </a:spcAft>
              <a:buClr>
                <a:srgbClr val="3C87B6"/>
              </a:buClr>
              <a:buFont typeface="Arial"/>
              <a:buChar char="•"/>
            </a:pPr>
            <a:r>
              <a:rPr lang="hu-HU" sz="3600" b="0" u="none" strike="noStrike">
                <a:solidFill>
                  <a:srgbClr val="3C87B6"/>
                </a:solidFill>
                <a:effectLst/>
                <a:uFillTx/>
                <a:latin typeface="Montserrat"/>
              </a:rPr>
              <a:t>A helyzet elemzése; a cselekvési lehetőségek feltárása és kihasználása</a:t>
            </a:r>
            <a:endParaRPr lang="hu-HU" sz="3600" b="0" u="none" strike="noStrike">
              <a:solidFill>
                <a:srgbClr val="000000"/>
              </a:solidFill>
              <a:effectLst/>
              <a:uFillTx/>
              <a:latin typeface="Arial"/>
            </a:endParaRPr>
          </a:p>
          <a:p>
            <a:pPr marL="357120" indent="-355680" defTabSz="914400">
              <a:lnSpc>
                <a:spcPct val="100000"/>
              </a:lnSpc>
              <a:spcAft>
                <a:spcPts val="601"/>
              </a:spcAft>
              <a:buClr>
                <a:srgbClr val="3C87B6"/>
              </a:buClr>
              <a:buFont typeface="Arial"/>
              <a:buChar char="•"/>
            </a:pPr>
            <a:r>
              <a:rPr lang="hu-HU" sz="3600" b="0" u="none" strike="noStrike">
                <a:solidFill>
                  <a:srgbClr val="3C87B6"/>
                </a:solidFill>
                <a:effectLst/>
                <a:uFillTx/>
                <a:latin typeface="Montserrat"/>
              </a:rPr>
              <a:t>A korábbi sikerek tudatosítása / felelevenítése</a:t>
            </a:r>
            <a:endParaRPr lang="hu-HU" sz="3600" b="0" u="none" strike="noStrike">
              <a:solidFill>
                <a:srgbClr val="000000"/>
              </a:solidFill>
              <a:effectLst/>
              <a:uFillTx/>
              <a:latin typeface="Arial"/>
            </a:endParaRPr>
          </a:p>
          <a:p>
            <a:pPr marL="357120" indent="-355680" defTabSz="914400">
              <a:lnSpc>
                <a:spcPct val="100000"/>
              </a:lnSpc>
              <a:spcAft>
                <a:spcPts val="601"/>
              </a:spcAft>
              <a:buClr>
                <a:srgbClr val="3C87B6"/>
              </a:buClr>
              <a:buFont typeface="Arial"/>
              <a:buChar char="•"/>
            </a:pPr>
            <a:r>
              <a:rPr lang="hu-HU" sz="3600" b="0" u="none" strike="noStrike">
                <a:solidFill>
                  <a:srgbClr val="3C87B6"/>
                </a:solidFill>
                <a:effectLst/>
                <a:uFillTx/>
                <a:latin typeface="Montserrat"/>
              </a:rPr>
              <a:t>Az eddigi – és jövőbeli pontenciális – sikereket lehetővé tévő tudás és készségek tudatosítása</a:t>
            </a:r>
            <a:endParaRPr lang="hu-HU" sz="3600" b="0" u="none" strike="noStrike">
              <a:solidFill>
                <a:srgbClr val="000000"/>
              </a:solidFill>
              <a:effectLst/>
              <a:uFillTx/>
              <a:latin typeface="Arial"/>
            </a:endParaRPr>
          </a:p>
          <a:p>
            <a:pPr marL="357120" indent="-355680" defTabSz="914400">
              <a:lnSpc>
                <a:spcPct val="100000"/>
              </a:lnSpc>
              <a:spcAft>
                <a:spcPts val="601"/>
              </a:spcAft>
              <a:buClr>
                <a:srgbClr val="3C87B6"/>
              </a:buClr>
              <a:buFont typeface="Arial"/>
              <a:buChar char="•"/>
            </a:pPr>
            <a:r>
              <a:rPr lang="hu-HU" sz="3600" b="0" u="none" strike="noStrike">
                <a:solidFill>
                  <a:srgbClr val="3C87B6"/>
                </a:solidFill>
                <a:effectLst/>
                <a:uFillTx/>
                <a:latin typeface="Montserrat"/>
              </a:rPr>
              <a:t>Segítségkérés</a:t>
            </a:r>
            <a:endParaRPr lang="hu-HU" sz="3600" b="0" u="none" strike="noStrike">
              <a:solidFill>
                <a:srgbClr val="000000"/>
              </a:solidFill>
              <a:effectLst/>
              <a:uFillTx/>
              <a:latin typeface="Arial"/>
            </a:endParaRPr>
          </a:p>
          <a:p>
            <a:pPr marL="357120" indent="0" defTabSz="914400">
              <a:lnSpc>
                <a:spcPct val="100000"/>
              </a:lnSpc>
              <a:spcAft>
                <a:spcPts val="601"/>
              </a:spcAft>
              <a:buNone/>
              <a:tabLst>
                <a:tab pos="0" algn="l"/>
              </a:tabLst>
            </a:pPr>
            <a:r>
              <a:rPr lang="hu-HU" sz="3600" b="0" u="none" strike="noStrike">
                <a:solidFill>
                  <a:srgbClr val="BC328E"/>
                </a:solidFill>
                <a:effectLst/>
                <a:uFillTx/>
                <a:latin typeface="Montserrat"/>
              </a:rPr>
              <a:t>„Kitől tudok segítséget kérni?”</a:t>
            </a:r>
            <a:endParaRPr lang="hu-HU" sz="3600" b="0" u="none" strike="noStrike">
              <a:solidFill>
                <a:srgbClr val="000000"/>
              </a:solidFill>
              <a:effectLst/>
              <a:uFillTx/>
              <a:latin typeface="Arial"/>
            </a:endParaRPr>
          </a:p>
          <a:p>
            <a:pPr marL="357120" indent="-355680" defTabSz="914400">
              <a:lnSpc>
                <a:spcPct val="100000"/>
              </a:lnSpc>
              <a:spcAft>
                <a:spcPts val="601"/>
              </a:spcAft>
              <a:buClr>
                <a:srgbClr val="3C87B6"/>
              </a:buClr>
              <a:buFont typeface="Arial"/>
              <a:buChar char="•"/>
              <a:tabLst>
                <a:tab pos="0" algn="l"/>
              </a:tabLst>
            </a:pPr>
            <a:r>
              <a:rPr lang="hu-HU" sz="3600" b="0" u="none" strike="noStrike">
                <a:solidFill>
                  <a:srgbClr val="3C87B6"/>
                </a:solidFill>
                <a:effectLst/>
                <a:uFillTx/>
                <a:latin typeface="Montserrat"/>
              </a:rPr>
              <a:t>A helyzet előnyeinek tudatosítása </a:t>
            </a:r>
            <a:endParaRPr lang="hu-HU" sz="3600" b="0" u="none" strike="noStrike">
              <a:solidFill>
                <a:srgbClr val="000000"/>
              </a:solidFill>
              <a:effectLst/>
              <a:uFillTx/>
              <a:latin typeface="Arial"/>
            </a:endParaRPr>
          </a:p>
          <a:p>
            <a:pPr marL="357120" indent="0" defTabSz="914400">
              <a:lnSpc>
                <a:spcPct val="100000"/>
              </a:lnSpc>
              <a:spcAft>
                <a:spcPts val="601"/>
              </a:spcAft>
              <a:buNone/>
              <a:tabLst>
                <a:tab pos="0" algn="l"/>
              </a:tabLst>
            </a:pPr>
            <a:r>
              <a:rPr lang="hu-HU" sz="3600" b="0" u="none" strike="noStrike">
                <a:solidFill>
                  <a:srgbClr val="BC328E"/>
                </a:solidFill>
                <a:effectLst/>
                <a:uFillTx/>
                <a:latin typeface="Montserrat"/>
              </a:rPr>
              <a:t>„Hogyan tud ez a hasznomra válni?”</a:t>
            </a:r>
            <a:endParaRPr lang="hu-HU" sz="3600" b="0" u="none" strike="noStrike">
              <a:solidFill>
                <a:srgbClr val="000000"/>
              </a:solidFill>
              <a:effectLst/>
              <a:uFillTx/>
              <a:latin typeface="Arial"/>
            </a:endParaRPr>
          </a:p>
          <a:p>
            <a:pPr marL="357120" indent="0" defTabSz="914400">
              <a:lnSpc>
                <a:spcPct val="100000"/>
              </a:lnSpc>
              <a:spcAft>
                <a:spcPts val="601"/>
              </a:spcAft>
              <a:buNone/>
              <a:tabLst>
                <a:tab pos="0" algn="l"/>
              </a:tabLst>
            </a:pPr>
            <a:endParaRPr lang="hu-HU" sz="3800" b="0" u="none" strike="noStrike">
              <a:solidFill>
                <a:srgbClr val="000000"/>
              </a:solidFill>
              <a:effectLst/>
              <a:uFillTx/>
              <a:latin typeface="Arial"/>
            </a:endParaRPr>
          </a:p>
          <a:p>
            <a:pPr marL="357120" indent="0" defTabSz="914400">
              <a:lnSpc>
                <a:spcPct val="100000"/>
              </a:lnSpc>
              <a:spcAft>
                <a:spcPts val="601"/>
              </a:spcAft>
              <a:buNone/>
              <a:tabLst>
                <a:tab pos="0" algn="l"/>
              </a:tabLst>
            </a:pPr>
            <a:endParaRPr lang="hu-HU" sz="3800" b="0" u="none" strike="noStrike">
              <a:solidFill>
                <a:srgbClr val="000000"/>
              </a:solidFill>
              <a:effectLst/>
              <a:uFillTx/>
              <a:latin typeface="Arial"/>
            </a:endParaRPr>
          </a:p>
          <a:p>
            <a:pPr marL="357120"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a:p>
            <a:pPr marL="357120" indent="0" defTabSz="914400">
              <a:lnSpc>
                <a:spcPct val="100000"/>
              </a:lnSpc>
              <a:spcAft>
                <a:spcPts val="601"/>
              </a:spcAft>
              <a:buNone/>
              <a:tabLst>
                <a:tab pos="0" algn="l"/>
              </a:tabLst>
            </a:pPr>
            <a:endParaRPr lang="hu-HU" sz="40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2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2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12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12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567360" y="36504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A ma tárgyalt témáink</a:t>
            </a:r>
            <a:endParaRPr lang="hu-HU" sz="4400" b="0" u="none" strike="noStrike">
              <a:solidFill>
                <a:srgbClr val="000000"/>
              </a:solidFill>
              <a:effectLst/>
              <a:uFillTx/>
              <a:latin typeface="Arial"/>
            </a:endParaRPr>
          </a:p>
        </p:txBody>
      </p:sp>
      <p:sp>
        <p:nvSpPr>
          <p:cNvPr id="124" name="PlaceHolder 2"/>
          <p:cNvSpPr>
            <a:spLocks noGrp="1"/>
          </p:cNvSpPr>
          <p:nvPr>
            <p:ph/>
          </p:nvPr>
        </p:nvSpPr>
        <p:spPr>
          <a:xfrm>
            <a:off x="354960" y="1476000"/>
            <a:ext cx="11525040" cy="4853160"/>
          </a:xfrm>
          <a:prstGeom prst="rect">
            <a:avLst/>
          </a:prstGeom>
          <a:noFill/>
          <a:ln w="0">
            <a:noFill/>
          </a:ln>
        </p:spPr>
        <p:txBody>
          <a:bodyPr lIns="91440" tIns="45720" rIns="91440" bIns="45720" anchor="t">
            <a:normAutofit/>
          </a:bodyPr>
          <a:lstStyle/>
          <a:p>
            <a:pPr marL="355680" indent="-355680" defTabSz="914400">
              <a:lnSpc>
                <a:spcPct val="90000"/>
              </a:lnSpc>
              <a:spcBef>
                <a:spcPts val="1001"/>
              </a:spcBef>
              <a:spcAft>
                <a:spcPts val="601"/>
              </a:spcAft>
              <a:buClr>
                <a:srgbClr val="3C87B6"/>
              </a:buClr>
              <a:buFont typeface="Arial"/>
              <a:buChar char="•"/>
            </a:pPr>
            <a:r>
              <a:rPr lang="hu-HU" sz="4000" b="0" u="none" strike="noStrike">
                <a:solidFill>
                  <a:srgbClr val="3C87B6"/>
                </a:solidFill>
                <a:effectLst/>
                <a:uFillTx/>
                <a:latin typeface="Montserrat"/>
              </a:rPr>
              <a:t>A stresszhelyzet elemei és azok hatásai</a:t>
            </a:r>
            <a:endParaRPr lang="hu-HU" sz="4000" b="0" u="none" strike="noStrike">
              <a:solidFill>
                <a:srgbClr val="000000"/>
              </a:solidFill>
              <a:effectLst/>
              <a:uFillTx/>
              <a:latin typeface="Arial"/>
            </a:endParaRPr>
          </a:p>
          <a:p>
            <a:pPr marL="355680" indent="-355680" defTabSz="914400">
              <a:lnSpc>
                <a:spcPct val="90000"/>
              </a:lnSpc>
              <a:spcBef>
                <a:spcPts val="1001"/>
              </a:spcBef>
              <a:spcAft>
                <a:spcPts val="601"/>
              </a:spcAft>
              <a:buClr>
                <a:srgbClr val="3C87B6"/>
              </a:buClr>
              <a:buFont typeface="Arial"/>
              <a:buChar char="•"/>
            </a:pPr>
            <a:r>
              <a:rPr lang="hu-HU" sz="4000" b="0" u="none" strike="noStrike">
                <a:solidFill>
                  <a:srgbClr val="3C87B6"/>
                </a:solidFill>
                <a:effectLst/>
                <a:uFillTx/>
                <a:latin typeface="Montserrat"/>
              </a:rPr>
              <a:t>A stressztünetek kezelési módjai</a:t>
            </a:r>
            <a:endParaRPr lang="hu-HU" sz="4000" b="0" u="none" strike="noStrike">
              <a:solidFill>
                <a:srgbClr val="000000"/>
              </a:solidFill>
              <a:effectLst/>
              <a:uFillTx/>
              <a:latin typeface="Arial"/>
            </a:endParaRPr>
          </a:p>
          <a:p>
            <a:pPr marL="355680" indent="-355680" defTabSz="914400">
              <a:lnSpc>
                <a:spcPct val="90000"/>
              </a:lnSpc>
              <a:spcBef>
                <a:spcPts val="1001"/>
              </a:spcBef>
              <a:spcAft>
                <a:spcPts val="601"/>
              </a:spcAft>
              <a:buClr>
                <a:srgbClr val="3C87B6"/>
              </a:buClr>
              <a:buFont typeface="Arial"/>
              <a:buChar char="•"/>
            </a:pPr>
            <a:r>
              <a:rPr lang="hu-HU" sz="4000" b="0" u="none" strike="noStrike">
                <a:solidFill>
                  <a:srgbClr val="3C87B6"/>
                </a:solidFill>
                <a:effectLst/>
                <a:uFillTx/>
                <a:latin typeface="Montserrat"/>
              </a:rPr>
              <a:t>A stresszor kezelési módjai</a:t>
            </a:r>
            <a:endParaRPr lang="hu-HU" sz="4000" b="0" u="none" strike="noStrike">
              <a:solidFill>
                <a:srgbClr val="000000"/>
              </a:solidFill>
              <a:effectLst/>
              <a:uFillTx/>
              <a:latin typeface="Arial"/>
            </a:endParaRPr>
          </a:p>
          <a:p>
            <a:pPr indent="0" algn="ctr" defTabSz="914400">
              <a:lnSpc>
                <a:spcPct val="90000"/>
              </a:lnSpc>
              <a:spcBef>
                <a:spcPts val="1001"/>
              </a:spcBef>
              <a:buNone/>
              <a:tabLst>
                <a:tab pos="0" algn="l"/>
              </a:tabLst>
            </a:pPr>
            <a:r>
              <a:rPr lang="hu-HU" sz="4000" b="1" u="none" strike="noStrike">
                <a:solidFill>
                  <a:srgbClr val="BC328E"/>
                </a:solidFill>
                <a:effectLst/>
                <a:uFillTx/>
                <a:latin typeface="Montserrat"/>
              </a:rPr>
              <a:t>Melyek voltak a számodra fontos információk?</a:t>
            </a:r>
            <a:endParaRPr lang="hu-HU" sz="4000" b="0" u="none" strike="noStrike">
              <a:solidFill>
                <a:srgbClr val="000000"/>
              </a:solidFill>
              <a:effectLst/>
              <a:uFillTx/>
              <a:latin typeface="Arial"/>
            </a:endParaRPr>
          </a:p>
          <a:p>
            <a:pPr indent="0" algn="ctr" defTabSz="914400">
              <a:lnSpc>
                <a:spcPct val="90000"/>
              </a:lnSpc>
              <a:spcBef>
                <a:spcPts val="1001"/>
              </a:spcBef>
              <a:buNone/>
              <a:tabLst>
                <a:tab pos="0" algn="l"/>
              </a:tabLst>
            </a:pPr>
            <a:r>
              <a:rPr lang="hu-HU" sz="4000" b="1" u="none" strike="noStrike">
                <a:solidFill>
                  <a:srgbClr val="BC328E"/>
                </a:solidFill>
                <a:effectLst/>
                <a:uFillTx/>
                <a:latin typeface="Montserrat"/>
              </a:rPr>
              <a:t>Milyen ötleteket szeretnél a gyakorlatban megvalósítani?</a:t>
            </a:r>
            <a:endParaRPr lang="hu-HU" sz="40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2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2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 name="Picture 2"/>
          <p:cNvPicPr/>
          <p:nvPr/>
        </p:nvPicPr>
        <p:blipFill>
          <a:blip r:embed="rId2"/>
          <a:stretch/>
        </p:blipFill>
        <p:spPr>
          <a:xfrm>
            <a:off x="3060000" y="2278800"/>
            <a:ext cx="5594760" cy="2299320"/>
          </a:xfrm>
          <a:prstGeom prst="rect">
            <a:avLst/>
          </a:prstGeom>
          <a:noFill/>
          <a:ln w="0">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PlaceHolder 1"/>
          <p:cNvSpPr>
            <a:spLocks noGrp="1"/>
          </p:cNvSpPr>
          <p:nvPr>
            <p:ph type="title"/>
          </p:nvPr>
        </p:nvSpPr>
        <p:spPr>
          <a:xfrm>
            <a:off x="567360" y="36504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Témáink</a:t>
            </a:r>
            <a:endParaRPr lang="hu-HU" sz="4400" b="0" u="none" strike="noStrike">
              <a:solidFill>
                <a:srgbClr val="000000"/>
              </a:solidFill>
              <a:effectLst/>
              <a:uFillTx/>
              <a:latin typeface="Arial"/>
            </a:endParaRPr>
          </a:p>
        </p:txBody>
      </p:sp>
      <p:sp>
        <p:nvSpPr>
          <p:cNvPr id="70" name="PlaceHolder 2"/>
          <p:cNvSpPr>
            <a:spLocks noGrp="1"/>
          </p:cNvSpPr>
          <p:nvPr>
            <p:ph/>
          </p:nvPr>
        </p:nvSpPr>
        <p:spPr>
          <a:xfrm>
            <a:off x="635040" y="2003400"/>
            <a:ext cx="11318400" cy="4349880"/>
          </a:xfrm>
          <a:prstGeom prst="rect">
            <a:avLst/>
          </a:prstGeom>
          <a:noFill/>
          <a:ln w="0">
            <a:noFill/>
          </a:ln>
        </p:spPr>
        <p:txBody>
          <a:bodyPr lIns="91440" tIns="45720" rIns="91440" bIns="45720" anchor="t">
            <a:normAutofit/>
          </a:bodyPr>
          <a:lstStyle/>
          <a:p>
            <a:pPr marL="355680" indent="-355680" defTabSz="914400">
              <a:lnSpc>
                <a:spcPct val="90000"/>
              </a:lnSpc>
              <a:spcBef>
                <a:spcPts val="1001"/>
              </a:spcBef>
              <a:spcAft>
                <a:spcPts val="601"/>
              </a:spcAft>
              <a:buClr>
                <a:srgbClr val="3C87B6"/>
              </a:buClr>
              <a:buFont typeface="Arial"/>
              <a:buChar char="•"/>
            </a:pPr>
            <a:r>
              <a:rPr lang="hu-HU" sz="4000" b="0" u="none" strike="noStrike">
                <a:solidFill>
                  <a:srgbClr val="3C87B6"/>
                </a:solidFill>
                <a:effectLst/>
                <a:uFillTx/>
                <a:latin typeface="Montserrat"/>
              </a:rPr>
              <a:t>A stresszhelyzet elemei és azok hatásai</a:t>
            </a:r>
            <a:endParaRPr lang="hu-HU" sz="4000" b="0" u="none" strike="noStrike">
              <a:solidFill>
                <a:srgbClr val="000000"/>
              </a:solidFill>
              <a:effectLst/>
              <a:uFillTx/>
              <a:latin typeface="Arial"/>
            </a:endParaRPr>
          </a:p>
          <a:p>
            <a:pPr marL="355680" indent="-355680" defTabSz="914400">
              <a:lnSpc>
                <a:spcPct val="90000"/>
              </a:lnSpc>
              <a:spcBef>
                <a:spcPts val="1001"/>
              </a:spcBef>
              <a:spcAft>
                <a:spcPts val="601"/>
              </a:spcAft>
              <a:buClr>
                <a:srgbClr val="3C87B6"/>
              </a:buClr>
              <a:buFont typeface="Arial"/>
              <a:buChar char="•"/>
            </a:pPr>
            <a:r>
              <a:rPr lang="hu-HU" sz="4000" b="0" u="none" strike="noStrike">
                <a:solidFill>
                  <a:srgbClr val="3C87B6"/>
                </a:solidFill>
                <a:effectLst/>
                <a:uFillTx/>
                <a:latin typeface="Montserrat"/>
              </a:rPr>
              <a:t>A stressztünetek kezelési módjai</a:t>
            </a:r>
            <a:endParaRPr lang="hu-HU" sz="4000" b="0" u="none" strike="noStrike">
              <a:solidFill>
                <a:srgbClr val="000000"/>
              </a:solidFill>
              <a:effectLst/>
              <a:uFillTx/>
              <a:latin typeface="Arial"/>
            </a:endParaRPr>
          </a:p>
          <a:p>
            <a:pPr marL="355680" indent="-355680" defTabSz="914400">
              <a:lnSpc>
                <a:spcPct val="90000"/>
              </a:lnSpc>
              <a:spcBef>
                <a:spcPts val="1001"/>
              </a:spcBef>
              <a:spcAft>
                <a:spcPts val="601"/>
              </a:spcAft>
              <a:buClr>
                <a:srgbClr val="3C87B6"/>
              </a:buClr>
              <a:buFont typeface="Arial"/>
              <a:buChar char="•"/>
            </a:pPr>
            <a:r>
              <a:rPr lang="hu-HU" sz="4000" b="0" u="none" strike="noStrike">
                <a:solidFill>
                  <a:srgbClr val="3C87B6"/>
                </a:solidFill>
                <a:effectLst/>
                <a:uFillTx/>
                <a:latin typeface="Montserrat"/>
              </a:rPr>
              <a:t>A stresszor kezelési módjai</a:t>
            </a:r>
            <a:endParaRPr lang="hu-HU" sz="40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7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7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7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PlaceHolder 1"/>
          <p:cNvSpPr>
            <a:spLocks noGrp="1"/>
          </p:cNvSpPr>
          <p:nvPr>
            <p:ph/>
          </p:nvPr>
        </p:nvSpPr>
        <p:spPr>
          <a:xfrm>
            <a:off x="567360" y="2239200"/>
            <a:ext cx="11151000" cy="4349880"/>
          </a:xfrm>
          <a:prstGeom prst="rect">
            <a:avLst/>
          </a:prstGeom>
          <a:noFill/>
          <a:ln w="0">
            <a:noFill/>
          </a:ln>
        </p:spPr>
        <p:txBody>
          <a:bodyPr lIns="91440" tIns="45720" rIns="91440" bIns="45720" anchor="t">
            <a:normAutofit/>
          </a:bodyPr>
          <a:lstStyle/>
          <a:p>
            <a:pPr indent="0" defTabSz="914400">
              <a:lnSpc>
                <a:spcPct val="90000"/>
              </a:lnSpc>
              <a:spcBef>
                <a:spcPts val="1001"/>
              </a:spcBef>
              <a:buNone/>
              <a:tabLst>
                <a:tab pos="0" algn="l"/>
              </a:tabLst>
            </a:pPr>
            <a:r>
              <a:rPr lang="hu-HU" sz="3600" b="0" u="none" strike="noStrike">
                <a:solidFill>
                  <a:srgbClr val="3C87B6"/>
                </a:solidFill>
                <a:effectLst/>
                <a:uFillTx/>
                <a:latin typeface="Montserrat"/>
              </a:rPr>
              <a:t>Érzékelt veszély vagy fenyegettség esetén </a:t>
            </a:r>
            <a:endParaRPr lang="hu-HU" sz="3600" b="0" u="none" strike="noStrike">
              <a:solidFill>
                <a:srgbClr val="000000"/>
              </a:solidFill>
              <a:effectLst/>
              <a:uFillTx/>
              <a:latin typeface="Arial"/>
            </a:endParaRPr>
          </a:p>
          <a:p>
            <a:pPr indent="0" defTabSz="914400">
              <a:lnSpc>
                <a:spcPct val="90000"/>
              </a:lnSpc>
              <a:spcBef>
                <a:spcPts val="1001"/>
              </a:spcBef>
              <a:buNone/>
              <a:tabLst>
                <a:tab pos="0" algn="l"/>
              </a:tabLst>
            </a:pPr>
            <a:r>
              <a:rPr lang="hu-HU" sz="3600" b="0" u="none" strike="noStrike">
                <a:solidFill>
                  <a:srgbClr val="3C87B6"/>
                </a:solidFill>
                <a:effectLst/>
                <a:uFillTx/>
                <a:latin typeface="Montserrat"/>
              </a:rPr>
              <a:t>a vegetatív idegrendszer felkészíti a testet </a:t>
            </a:r>
            <a:endParaRPr lang="hu-HU" sz="3600" b="0" u="none" strike="noStrike">
              <a:solidFill>
                <a:srgbClr val="000000"/>
              </a:solidFill>
              <a:effectLst/>
              <a:uFillTx/>
              <a:latin typeface="Arial"/>
            </a:endParaRPr>
          </a:p>
          <a:p>
            <a:pPr indent="0" defTabSz="914400">
              <a:lnSpc>
                <a:spcPct val="90000"/>
              </a:lnSpc>
              <a:spcBef>
                <a:spcPts val="1001"/>
              </a:spcBef>
              <a:buNone/>
              <a:tabLst>
                <a:tab pos="0" algn="l"/>
              </a:tabLst>
            </a:pPr>
            <a:r>
              <a:rPr lang="hu-HU" sz="3600" b="0" u="none" strike="noStrike">
                <a:solidFill>
                  <a:srgbClr val="3C87B6"/>
                </a:solidFill>
                <a:effectLst/>
                <a:uFillTx/>
                <a:latin typeface="Montserrat"/>
              </a:rPr>
              <a:t>a hatékony fizikai megküzdésre (fight or flight / „üss vagy fuss”).</a:t>
            </a:r>
            <a:endParaRPr lang="hu-HU" sz="3600" b="0" u="none" strike="noStrike">
              <a:solidFill>
                <a:srgbClr val="000000"/>
              </a:solidFill>
              <a:effectLst/>
              <a:uFillTx/>
              <a:latin typeface="Arial"/>
            </a:endParaRPr>
          </a:p>
        </p:txBody>
      </p:sp>
      <p:sp>
        <p:nvSpPr>
          <p:cNvPr id="72" name="PlaceHolder 2"/>
          <p:cNvSpPr>
            <a:spLocks noGrp="1"/>
          </p:cNvSpPr>
          <p:nvPr>
            <p:ph type="title"/>
          </p:nvPr>
        </p:nvSpPr>
        <p:spPr>
          <a:xfrm>
            <a:off x="567360" y="45720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Mi történik stresszhelyzetben?</a:t>
            </a:r>
            <a:endParaRPr lang="hu-HU" sz="44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PlaceHolder 1"/>
          <p:cNvSpPr>
            <a:spLocks noGrp="1"/>
          </p:cNvSpPr>
          <p:nvPr>
            <p:ph/>
          </p:nvPr>
        </p:nvSpPr>
        <p:spPr>
          <a:xfrm>
            <a:off x="609480" y="380880"/>
            <a:ext cx="5265000" cy="6334200"/>
          </a:xfrm>
          <a:prstGeom prst="rect">
            <a:avLst/>
          </a:prstGeom>
          <a:noFill/>
          <a:ln w="0">
            <a:noFill/>
          </a:ln>
        </p:spPr>
        <p:txBody>
          <a:bodyPr lIns="91440" tIns="45720" rIns="91440" bIns="45720" anchor="t">
            <a:normAutofit/>
          </a:bodyPr>
          <a:lstStyle/>
          <a:p>
            <a:pPr indent="0" algn="ctr" defTabSz="914400">
              <a:lnSpc>
                <a:spcPct val="90000"/>
              </a:lnSpc>
              <a:spcBef>
                <a:spcPts val="1001"/>
              </a:spcBef>
              <a:spcAft>
                <a:spcPts val="1199"/>
              </a:spcAft>
              <a:buNone/>
              <a:tabLst>
                <a:tab pos="0" algn="l"/>
              </a:tabLst>
            </a:pPr>
            <a:r>
              <a:rPr lang="hu-HU" sz="3200" b="0" u="none" strike="noStrike">
                <a:solidFill>
                  <a:srgbClr val="3C87B6"/>
                </a:solidFill>
                <a:effectLst/>
                <a:uFillTx/>
                <a:latin typeface="Montserrat SemiBold"/>
              </a:rPr>
              <a:t>FOKOZOTT MŰKÖDÉS</a:t>
            </a:r>
            <a:endParaRPr lang="hu-HU" sz="3200" b="0" u="none" strike="noStrike">
              <a:solidFill>
                <a:srgbClr val="000000"/>
              </a:solidFill>
              <a:effectLst/>
              <a:uFillTx/>
              <a:latin typeface="Arial"/>
            </a:endParaRPr>
          </a:p>
          <a:p>
            <a:pPr marL="228600" indent="-228600" defTabSz="914400">
              <a:lnSpc>
                <a:spcPct val="90000"/>
              </a:lnSpc>
              <a:spcBef>
                <a:spcPts val="1001"/>
              </a:spcBef>
              <a:buClr>
                <a:srgbClr val="3C87B6"/>
              </a:buClr>
              <a:buFont typeface="Arial"/>
              <a:buChar char="•"/>
              <a:tabLst>
                <a:tab pos="0" algn="l"/>
              </a:tabLst>
            </a:pPr>
            <a:r>
              <a:rPr lang="hu-HU" sz="2800" b="0" u="none" strike="noStrike">
                <a:solidFill>
                  <a:srgbClr val="3C87B6"/>
                </a:solidFill>
                <a:effectLst/>
                <a:uFillTx/>
                <a:latin typeface="Montserrat"/>
              </a:rPr>
              <a:t>gyorsabb és hevesebb szívverés</a:t>
            </a:r>
            <a:endParaRPr lang="hu-HU" sz="2800" b="0" u="none" strike="noStrike">
              <a:solidFill>
                <a:srgbClr val="000000"/>
              </a:solidFill>
              <a:effectLst/>
              <a:uFillTx/>
              <a:latin typeface="Arial"/>
            </a:endParaRPr>
          </a:p>
          <a:p>
            <a:pPr marL="228600" indent="-228600" defTabSz="914400">
              <a:lnSpc>
                <a:spcPct val="90000"/>
              </a:lnSpc>
              <a:spcBef>
                <a:spcPts val="1001"/>
              </a:spcBef>
              <a:buClr>
                <a:srgbClr val="3C87B6"/>
              </a:buClr>
              <a:buFont typeface="Arial"/>
              <a:buChar char="•"/>
              <a:tabLst>
                <a:tab pos="0" algn="l"/>
              </a:tabLst>
            </a:pPr>
            <a:r>
              <a:rPr lang="hu-HU" sz="2800" b="0" u="none" strike="noStrike">
                <a:solidFill>
                  <a:srgbClr val="3C87B6"/>
                </a:solidFill>
                <a:effectLst/>
                <a:uFillTx/>
                <a:latin typeface="Montserrat"/>
              </a:rPr>
              <a:t>az agyban és izmokban lévő erek kitágulnak</a:t>
            </a:r>
            <a:endParaRPr lang="hu-HU" sz="2800" b="0" u="none" strike="noStrike">
              <a:solidFill>
                <a:srgbClr val="000000"/>
              </a:solidFill>
              <a:effectLst/>
              <a:uFillTx/>
              <a:latin typeface="Arial"/>
            </a:endParaRPr>
          </a:p>
          <a:p>
            <a:pPr marL="228600" indent="-228600" defTabSz="914400">
              <a:lnSpc>
                <a:spcPct val="90000"/>
              </a:lnSpc>
              <a:spcBef>
                <a:spcPts val="1001"/>
              </a:spcBef>
              <a:buClr>
                <a:srgbClr val="3C87B6"/>
              </a:buClr>
              <a:buFont typeface="Arial"/>
              <a:buChar char="•"/>
              <a:tabLst>
                <a:tab pos="0" algn="l"/>
              </a:tabLst>
            </a:pPr>
            <a:r>
              <a:rPr lang="hu-HU" sz="2800" b="0" u="none" strike="noStrike">
                <a:solidFill>
                  <a:srgbClr val="3C87B6"/>
                </a:solidFill>
                <a:effectLst/>
                <a:uFillTx/>
                <a:latin typeface="Montserrat"/>
              </a:rPr>
              <a:t>a vércukorszint megemelkedik</a:t>
            </a:r>
            <a:endParaRPr lang="hu-HU" sz="2800" b="0" u="none" strike="noStrike">
              <a:solidFill>
                <a:srgbClr val="000000"/>
              </a:solidFill>
              <a:effectLst/>
              <a:uFillTx/>
              <a:latin typeface="Arial"/>
            </a:endParaRPr>
          </a:p>
          <a:p>
            <a:pPr marL="228600" indent="-228600" defTabSz="914400">
              <a:lnSpc>
                <a:spcPct val="90000"/>
              </a:lnSpc>
              <a:spcBef>
                <a:spcPts val="1001"/>
              </a:spcBef>
              <a:buClr>
                <a:srgbClr val="3C87B6"/>
              </a:buClr>
              <a:buFont typeface="Arial"/>
              <a:buChar char="•"/>
              <a:tabLst>
                <a:tab pos="0" algn="l"/>
              </a:tabLst>
            </a:pPr>
            <a:r>
              <a:rPr lang="hu-HU" sz="2800" b="0" u="none" strike="noStrike">
                <a:solidFill>
                  <a:srgbClr val="3C87B6"/>
                </a:solidFill>
                <a:effectLst/>
                <a:uFillTx/>
                <a:latin typeface="Montserrat"/>
              </a:rPr>
              <a:t>a hörgők kitágulnak, a légzés felgyorsul</a:t>
            </a:r>
            <a:endParaRPr lang="hu-HU" sz="2800" b="0" u="none" strike="noStrike">
              <a:solidFill>
                <a:srgbClr val="000000"/>
              </a:solidFill>
              <a:effectLst/>
              <a:uFillTx/>
              <a:latin typeface="Arial"/>
            </a:endParaRPr>
          </a:p>
          <a:p>
            <a:pPr marL="228600" indent="-228600" defTabSz="914400">
              <a:lnSpc>
                <a:spcPct val="90000"/>
              </a:lnSpc>
              <a:spcBef>
                <a:spcPts val="1001"/>
              </a:spcBef>
              <a:buClr>
                <a:srgbClr val="3C87B6"/>
              </a:buClr>
              <a:buFont typeface="Arial"/>
              <a:buChar char="•"/>
              <a:tabLst>
                <a:tab pos="0" algn="l"/>
              </a:tabLst>
            </a:pPr>
            <a:r>
              <a:rPr lang="hu-HU" sz="2800" b="0" u="none" strike="noStrike">
                <a:solidFill>
                  <a:srgbClr val="3C87B6"/>
                </a:solidFill>
                <a:effectLst/>
                <a:uFillTx/>
                <a:latin typeface="Montserrat"/>
              </a:rPr>
              <a:t>izzadás</a:t>
            </a:r>
            <a:endParaRPr lang="hu-HU" sz="2800" b="0" u="none" strike="noStrike">
              <a:solidFill>
                <a:srgbClr val="000000"/>
              </a:solidFill>
              <a:effectLst/>
              <a:uFillTx/>
              <a:latin typeface="Arial"/>
            </a:endParaRPr>
          </a:p>
          <a:p>
            <a:pPr marL="228600" indent="-228600" defTabSz="914400">
              <a:lnSpc>
                <a:spcPct val="90000"/>
              </a:lnSpc>
              <a:spcBef>
                <a:spcPts val="1001"/>
              </a:spcBef>
              <a:buClr>
                <a:srgbClr val="3C87B6"/>
              </a:buClr>
              <a:buFont typeface="Arial"/>
              <a:buChar char="•"/>
              <a:tabLst>
                <a:tab pos="0" algn="l"/>
              </a:tabLst>
            </a:pPr>
            <a:r>
              <a:rPr lang="hu-HU" sz="2800" b="0" u="none" strike="noStrike">
                <a:solidFill>
                  <a:srgbClr val="3C87B6"/>
                </a:solidFill>
                <a:effectLst/>
                <a:uFillTx/>
                <a:latin typeface="Montserrat"/>
              </a:rPr>
              <a:t>a pupillák kitágulnak</a:t>
            </a:r>
            <a:endParaRPr lang="hu-HU" sz="2800" b="0" u="none" strike="noStrike">
              <a:solidFill>
                <a:srgbClr val="000000"/>
              </a:solidFill>
              <a:effectLst/>
              <a:uFillTx/>
              <a:latin typeface="Arial"/>
            </a:endParaRPr>
          </a:p>
          <a:p>
            <a:pPr marL="228600" indent="-228600" defTabSz="914400">
              <a:lnSpc>
                <a:spcPct val="90000"/>
              </a:lnSpc>
              <a:spcBef>
                <a:spcPts val="1001"/>
              </a:spcBef>
              <a:buClr>
                <a:srgbClr val="3C87B6"/>
              </a:buClr>
              <a:buFont typeface="Arial"/>
              <a:buChar char="•"/>
              <a:tabLst>
                <a:tab pos="0" algn="l"/>
              </a:tabLst>
            </a:pPr>
            <a:r>
              <a:rPr lang="hu-HU" sz="2800" b="0" u="none" strike="noStrike">
                <a:solidFill>
                  <a:srgbClr val="3C87B6"/>
                </a:solidFill>
                <a:effectLst/>
                <a:uFillTx/>
                <a:latin typeface="Montserrat"/>
              </a:rPr>
              <a:t>szűkebb fókusz, élesebb távollátás</a:t>
            </a:r>
            <a:endParaRPr lang="hu-HU" sz="2800" b="0" u="none" strike="noStrike">
              <a:solidFill>
                <a:srgbClr val="000000"/>
              </a:solidFill>
              <a:effectLst/>
              <a:uFillTx/>
              <a:latin typeface="Arial"/>
            </a:endParaRPr>
          </a:p>
          <a:p>
            <a:pPr indent="0" defTabSz="914400">
              <a:lnSpc>
                <a:spcPct val="90000"/>
              </a:lnSpc>
              <a:spcBef>
                <a:spcPts val="1001"/>
              </a:spcBef>
              <a:buNone/>
              <a:tabLst>
                <a:tab pos="0" algn="l"/>
              </a:tabLst>
            </a:pPr>
            <a:endParaRPr lang="hu-HU" sz="2800" b="0" u="none" strike="noStrike">
              <a:solidFill>
                <a:srgbClr val="000000"/>
              </a:solidFill>
              <a:effectLst/>
              <a:uFillTx/>
              <a:latin typeface="Arial"/>
            </a:endParaRPr>
          </a:p>
          <a:p>
            <a:pPr indent="0" defTabSz="914400">
              <a:lnSpc>
                <a:spcPct val="90000"/>
              </a:lnSpc>
              <a:spcBef>
                <a:spcPts val="1001"/>
              </a:spcBef>
              <a:buNone/>
              <a:tabLst>
                <a:tab pos="0" algn="l"/>
              </a:tabLst>
            </a:pPr>
            <a:endParaRPr lang="hu-HU" sz="2800" b="0" u="none" strike="noStrike">
              <a:solidFill>
                <a:srgbClr val="000000"/>
              </a:solidFill>
              <a:effectLst/>
              <a:uFillTx/>
              <a:latin typeface="Arial"/>
            </a:endParaRPr>
          </a:p>
        </p:txBody>
      </p:sp>
      <p:sp>
        <p:nvSpPr>
          <p:cNvPr id="74" name="Content Placeholder 2"/>
          <p:cNvSpPr/>
          <p:nvPr/>
        </p:nvSpPr>
        <p:spPr>
          <a:xfrm>
            <a:off x="6426360" y="380880"/>
            <a:ext cx="5265000" cy="5659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rmAutofit/>
          </a:bodyPr>
          <a:lstStyle/>
          <a:p>
            <a:pPr algn="ctr" defTabSz="914400">
              <a:lnSpc>
                <a:spcPct val="90000"/>
              </a:lnSpc>
              <a:spcBef>
                <a:spcPts val="1001"/>
              </a:spcBef>
              <a:spcAft>
                <a:spcPts val="1199"/>
              </a:spcAft>
              <a:tabLst>
                <a:tab pos="0" algn="l"/>
              </a:tabLst>
            </a:pPr>
            <a:r>
              <a:rPr lang="hu-HU" sz="3200" b="0" u="none" strike="noStrike">
                <a:solidFill>
                  <a:srgbClr val="3C87B6"/>
                </a:solidFill>
                <a:effectLst/>
                <a:uFillTx/>
                <a:latin typeface="Montserrat SemiBold"/>
              </a:rPr>
              <a:t>CSÖKKENT MŰKÖDÉS</a:t>
            </a:r>
            <a:endParaRPr lang="hu-HU" sz="3200" b="0" u="none" strike="noStrike">
              <a:solidFill>
                <a:srgbClr val="000000"/>
              </a:solidFill>
              <a:effectLst/>
              <a:uFillTx/>
              <a:latin typeface="Arial"/>
            </a:endParaRPr>
          </a:p>
          <a:p>
            <a:pPr marL="228600" indent="-228600" defTabSz="914400">
              <a:lnSpc>
                <a:spcPct val="90000"/>
              </a:lnSpc>
              <a:spcBef>
                <a:spcPts val="1001"/>
              </a:spcBef>
              <a:buClr>
                <a:srgbClr val="3C87B6"/>
              </a:buClr>
              <a:buFont typeface="Arial"/>
              <a:buChar char="•"/>
              <a:tabLst>
                <a:tab pos="0" algn="l"/>
              </a:tabLst>
            </a:pPr>
            <a:r>
              <a:rPr lang="hu-HU" sz="2800" b="0" u="none" strike="noStrike">
                <a:solidFill>
                  <a:srgbClr val="3C87B6"/>
                </a:solidFill>
                <a:effectLst/>
                <a:uFillTx/>
                <a:latin typeface="Montserrat"/>
              </a:rPr>
              <a:t>a bőrben és zsigerekben összehúzódnak az erek</a:t>
            </a:r>
            <a:endParaRPr lang="hu-HU" sz="2800" b="0" u="none" strike="noStrike">
              <a:solidFill>
                <a:srgbClr val="000000"/>
              </a:solidFill>
              <a:effectLst/>
              <a:uFillTx/>
              <a:latin typeface="Arial"/>
            </a:endParaRPr>
          </a:p>
          <a:p>
            <a:pPr marL="228600" indent="-228600" defTabSz="914400">
              <a:lnSpc>
                <a:spcPct val="90000"/>
              </a:lnSpc>
              <a:spcBef>
                <a:spcPts val="1001"/>
              </a:spcBef>
              <a:buClr>
                <a:srgbClr val="3C87B6"/>
              </a:buClr>
              <a:buFont typeface="Arial"/>
              <a:buChar char="•"/>
              <a:tabLst>
                <a:tab pos="0" algn="l"/>
              </a:tabLst>
            </a:pPr>
            <a:r>
              <a:rPr lang="hu-HU" sz="2800" b="0" u="none" strike="noStrike">
                <a:solidFill>
                  <a:srgbClr val="3C87B6"/>
                </a:solidFill>
                <a:effectLst/>
                <a:uFillTx/>
                <a:latin typeface="Montserrat"/>
              </a:rPr>
              <a:t>a hasnyálmirigy működése lelassul</a:t>
            </a:r>
            <a:endParaRPr lang="hu-HU" sz="2800" b="0" u="none" strike="noStrike">
              <a:solidFill>
                <a:srgbClr val="000000"/>
              </a:solidFill>
              <a:effectLst/>
              <a:uFillTx/>
              <a:latin typeface="Arial"/>
            </a:endParaRPr>
          </a:p>
          <a:p>
            <a:pPr marL="228600" indent="-228600" defTabSz="914400">
              <a:lnSpc>
                <a:spcPct val="90000"/>
              </a:lnSpc>
              <a:spcBef>
                <a:spcPts val="1001"/>
              </a:spcBef>
              <a:buClr>
                <a:srgbClr val="3C87B6"/>
              </a:buClr>
              <a:buFont typeface="Arial"/>
              <a:buChar char="•"/>
              <a:tabLst>
                <a:tab pos="0" algn="l"/>
              </a:tabLst>
            </a:pPr>
            <a:r>
              <a:rPr lang="hu-HU" sz="2800" b="0" u="none" strike="noStrike">
                <a:solidFill>
                  <a:srgbClr val="3C87B6"/>
                </a:solidFill>
                <a:effectLst/>
                <a:uFillTx/>
                <a:latin typeface="Montserrat"/>
              </a:rPr>
              <a:t>az emésztőenzimek termelődése lecsökken</a:t>
            </a:r>
            <a:endParaRPr lang="hu-HU" sz="2800" b="0" u="none" strike="noStrike">
              <a:solidFill>
                <a:srgbClr val="000000"/>
              </a:solidFill>
              <a:effectLst/>
              <a:uFillTx/>
              <a:latin typeface="Arial"/>
            </a:endParaRPr>
          </a:p>
          <a:p>
            <a:pPr marL="228600" indent="-228600" defTabSz="914400">
              <a:lnSpc>
                <a:spcPct val="90000"/>
              </a:lnSpc>
              <a:spcBef>
                <a:spcPts val="1001"/>
              </a:spcBef>
              <a:buClr>
                <a:srgbClr val="3C87B6"/>
              </a:buClr>
              <a:buFont typeface="Arial"/>
              <a:buChar char="•"/>
              <a:tabLst>
                <a:tab pos="0" algn="l"/>
              </a:tabLst>
            </a:pPr>
            <a:r>
              <a:rPr lang="hu-HU" sz="2800" b="0" u="none" strike="noStrike">
                <a:solidFill>
                  <a:srgbClr val="3C87B6"/>
                </a:solidFill>
                <a:effectLst/>
                <a:uFillTx/>
                <a:latin typeface="Montserrat"/>
              </a:rPr>
              <a:t>a bélmozgás lelassul</a:t>
            </a:r>
            <a:endParaRPr lang="hu-HU" sz="2800" b="0" u="none" strike="noStrike">
              <a:solidFill>
                <a:srgbClr val="000000"/>
              </a:solidFill>
              <a:effectLst/>
              <a:uFillTx/>
              <a:latin typeface="Arial"/>
            </a:endParaRPr>
          </a:p>
          <a:p>
            <a:pPr marL="228600" indent="-228600" defTabSz="914400">
              <a:lnSpc>
                <a:spcPct val="90000"/>
              </a:lnSpc>
              <a:spcBef>
                <a:spcPts val="1001"/>
              </a:spcBef>
              <a:buClr>
                <a:srgbClr val="3C87B6"/>
              </a:buClr>
              <a:buFont typeface="Arial"/>
              <a:buChar char="•"/>
              <a:tabLst>
                <a:tab pos="0" algn="l"/>
              </a:tabLst>
            </a:pPr>
            <a:r>
              <a:rPr lang="hu-HU" sz="2800" b="0" u="none" strike="noStrike">
                <a:solidFill>
                  <a:srgbClr val="3C87B6"/>
                </a:solidFill>
                <a:effectLst/>
                <a:uFillTx/>
                <a:latin typeface="Montserrat"/>
              </a:rPr>
              <a:t>a végbél és a húgycső záróizmai összehúzódnak</a:t>
            </a:r>
            <a:endParaRPr lang="hu-HU" sz="28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73">
                                            <p:txEl>
                                              <p:pRg st="1" end="1"/>
                                            </p:txEl>
                                          </p:spTgt>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73">
                                            <p:txEl>
                                              <p:pRg st="4" end="4"/>
                                            </p:txEl>
                                          </p:spTgt>
                                        </p:tgtEl>
                                        <p:attrNameLst>
                                          <p:attrName>style.visibility</p:attrName>
                                        </p:attrNameLst>
                                      </p:cBhvr>
                                      <p:to>
                                        <p:strVal val="visible"/>
                                      </p:to>
                                    </p:set>
                                  </p:childTnLst>
                                </p:cTn>
                              </p:par>
                              <p:par>
                                <p:cTn id="9" presetID="1" presetClass="entr" fill="hold" nodeType="withEffect">
                                  <p:stCondLst>
                                    <p:cond delay="0"/>
                                  </p:stCondLst>
                                  <p:childTnLst>
                                    <p:set>
                                      <p:cBhvr>
                                        <p:cTn id="10" dur="1" fill="hold">
                                          <p:stCondLst>
                                            <p:cond delay="0"/>
                                          </p:stCondLst>
                                        </p:cTn>
                                        <p:tgtEl>
                                          <p:spTgt spid="73">
                                            <p:txEl>
                                              <p:pRg st="3" end="3"/>
                                            </p:txEl>
                                          </p:spTgt>
                                        </p:tgtEl>
                                        <p:attrNameLst>
                                          <p:attrName>style.visibility</p:attrName>
                                        </p:attrNameLst>
                                      </p:cBhvr>
                                      <p:to>
                                        <p:strVal val="visible"/>
                                      </p:to>
                                    </p:set>
                                  </p:childTnLst>
                                </p:cTn>
                              </p:par>
                              <p:par>
                                <p:cTn id="11" presetID="1" presetClass="entr" fill="hold" nodeType="withEffect">
                                  <p:stCondLst>
                                    <p:cond delay="0"/>
                                  </p:stCondLst>
                                  <p:childTnLst>
                                    <p:set>
                                      <p:cBhvr>
                                        <p:cTn id="12" dur="1" fill="hold">
                                          <p:stCondLst>
                                            <p:cond delay="0"/>
                                          </p:stCondLst>
                                        </p:cTn>
                                        <p:tgtEl>
                                          <p:spTgt spid="73">
                                            <p:txEl>
                                              <p:pRg st="2" end="2"/>
                                            </p:txEl>
                                          </p:spTgt>
                                        </p:tgtEl>
                                        <p:attrNameLst>
                                          <p:attrName>style.visibility</p:attrName>
                                        </p:attrNameLst>
                                      </p:cBhvr>
                                      <p:to>
                                        <p:strVal val="visible"/>
                                      </p:to>
                                    </p:set>
                                  </p:childTnLst>
                                </p:cTn>
                              </p:par>
                              <p:par>
                                <p:cTn id="13" presetID="1" presetClass="entr" fill="hold" nodeType="withEffect">
                                  <p:stCondLst>
                                    <p:cond delay="0"/>
                                  </p:stCondLst>
                                  <p:childTnLst>
                                    <p:set>
                                      <p:cBhvr>
                                        <p:cTn id="14" dur="1" fill="hold">
                                          <p:stCondLst>
                                            <p:cond delay="0"/>
                                          </p:stCondLst>
                                        </p:cTn>
                                        <p:tgtEl>
                                          <p:spTgt spid="73">
                                            <p:txEl>
                                              <p:pRg st="5" end="5"/>
                                            </p:txEl>
                                          </p:spTgt>
                                        </p:tgtEl>
                                        <p:attrNameLst>
                                          <p:attrName>style.visibility</p:attrName>
                                        </p:attrNameLst>
                                      </p:cBhvr>
                                      <p:to>
                                        <p:strVal val="visible"/>
                                      </p:to>
                                    </p:set>
                                  </p:childTnLst>
                                </p:cTn>
                              </p:par>
                              <p:par>
                                <p:cTn id="15" presetID="1" presetClass="entr" fill="hold" nodeType="withEffect">
                                  <p:stCondLst>
                                    <p:cond delay="0"/>
                                  </p:stCondLst>
                                  <p:childTnLst>
                                    <p:set>
                                      <p:cBhvr>
                                        <p:cTn id="16" dur="1" fill="hold">
                                          <p:stCondLst>
                                            <p:cond delay="0"/>
                                          </p:stCondLst>
                                        </p:cTn>
                                        <p:tgtEl>
                                          <p:spTgt spid="73">
                                            <p:txEl>
                                              <p:pRg st="6" end="6"/>
                                            </p:txEl>
                                          </p:spTgt>
                                        </p:tgtEl>
                                        <p:attrNameLst>
                                          <p:attrName>style.visibility</p:attrName>
                                        </p:attrNameLst>
                                      </p:cBhvr>
                                      <p:to>
                                        <p:strVal val="visible"/>
                                      </p:to>
                                    </p:set>
                                  </p:childTnLst>
                                </p:cTn>
                              </p:par>
                              <p:par>
                                <p:cTn id="17" presetID="1" presetClass="entr" fill="hold" nodeType="withEffect">
                                  <p:stCondLst>
                                    <p:cond delay="0"/>
                                  </p:stCondLst>
                                  <p:childTnLst>
                                    <p:set>
                                      <p:cBhvr>
                                        <p:cTn id="18" dur="1" fill="hold">
                                          <p:stCondLst>
                                            <p:cond delay="0"/>
                                          </p:stCondLst>
                                        </p:cTn>
                                        <p:tgtEl>
                                          <p:spTgt spid="7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74">
                                            <p:txEl>
                                              <p:pRg st="1" end="1"/>
                                            </p:txEl>
                                          </p:spTgt>
                                        </p:tgtEl>
                                        <p:attrNameLst>
                                          <p:attrName>style.visibility</p:attrName>
                                        </p:attrNameLst>
                                      </p:cBhvr>
                                      <p:to>
                                        <p:strVal val="visible"/>
                                      </p:to>
                                    </p:set>
                                  </p:childTnLst>
                                </p:cTn>
                              </p:par>
                              <p:par>
                                <p:cTn id="23" presetID="1" presetClass="entr" fill="hold" nodeType="withEffect">
                                  <p:stCondLst>
                                    <p:cond delay="0"/>
                                  </p:stCondLst>
                                  <p:childTnLst>
                                    <p:set>
                                      <p:cBhvr>
                                        <p:cTn id="24" dur="1" fill="hold">
                                          <p:stCondLst>
                                            <p:cond delay="0"/>
                                          </p:stCondLst>
                                        </p:cTn>
                                        <p:tgtEl>
                                          <p:spTgt spid="74">
                                            <p:txEl>
                                              <p:pRg st="2" end="2"/>
                                            </p:txEl>
                                          </p:spTgt>
                                        </p:tgtEl>
                                        <p:attrNameLst>
                                          <p:attrName>style.visibility</p:attrName>
                                        </p:attrNameLst>
                                      </p:cBhvr>
                                      <p:to>
                                        <p:strVal val="visible"/>
                                      </p:to>
                                    </p:set>
                                  </p:childTnLst>
                                </p:cTn>
                              </p:par>
                              <p:par>
                                <p:cTn id="25" presetID="1" presetClass="entr" fill="hold" nodeType="withEffect">
                                  <p:stCondLst>
                                    <p:cond delay="0"/>
                                  </p:stCondLst>
                                  <p:childTnLst>
                                    <p:set>
                                      <p:cBhvr>
                                        <p:cTn id="26" dur="1" fill="hold">
                                          <p:stCondLst>
                                            <p:cond delay="0"/>
                                          </p:stCondLst>
                                        </p:cTn>
                                        <p:tgtEl>
                                          <p:spTgt spid="74">
                                            <p:txEl>
                                              <p:pRg st="3" end="3"/>
                                            </p:txEl>
                                          </p:spTgt>
                                        </p:tgtEl>
                                        <p:attrNameLst>
                                          <p:attrName>style.visibility</p:attrName>
                                        </p:attrNameLst>
                                      </p:cBhvr>
                                      <p:to>
                                        <p:strVal val="visible"/>
                                      </p:to>
                                    </p:set>
                                  </p:childTnLst>
                                </p:cTn>
                              </p:par>
                              <p:par>
                                <p:cTn id="27" presetID="1" presetClass="entr" fill="hold" nodeType="withEffect">
                                  <p:stCondLst>
                                    <p:cond delay="0"/>
                                  </p:stCondLst>
                                  <p:childTnLst>
                                    <p:set>
                                      <p:cBhvr>
                                        <p:cTn id="28" dur="1" fill="hold">
                                          <p:stCondLst>
                                            <p:cond delay="0"/>
                                          </p:stCondLst>
                                        </p:cTn>
                                        <p:tgtEl>
                                          <p:spTgt spid="74">
                                            <p:txEl>
                                              <p:pRg st="4" end="4"/>
                                            </p:txEl>
                                          </p:spTgt>
                                        </p:tgtEl>
                                        <p:attrNameLst>
                                          <p:attrName>style.visibility</p:attrName>
                                        </p:attrNameLst>
                                      </p:cBhvr>
                                      <p:to>
                                        <p:strVal val="visible"/>
                                      </p:to>
                                    </p:set>
                                  </p:childTnLst>
                                </p:cTn>
                              </p:par>
                              <p:par>
                                <p:cTn id="29" presetID="1" presetClass="entr" fill="hold" nodeType="withEffect">
                                  <p:stCondLst>
                                    <p:cond delay="0"/>
                                  </p:stCondLst>
                                  <p:childTnLst>
                                    <p:set>
                                      <p:cBhvr>
                                        <p:cTn id="30" dur="1" fill="hold">
                                          <p:stCondLst>
                                            <p:cond delay="0"/>
                                          </p:stCondLst>
                                        </p:cTn>
                                        <p:tgtEl>
                                          <p:spTgt spid="7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PlaceHolder 1"/>
          <p:cNvSpPr>
            <a:spLocks noGrp="1"/>
          </p:cNvSpPr>
          <p:nvPr>
            <p:ph/>
          </p:nvPr>
        </p:nvSpPr>
        <p:spPr>
          <a:xfrm>
            <a:off x="567360" y="1398960"/>
            <a:ext cx="11464920" cy="5192280"/>
          </a:xfrm>
          <a:prstGeom prst="rect">
            <a:avLst/>
          </a:prstGeom>
          <a:noFill/>
          <a:ln w="0">
            <a:noFill/>
          </a:ln>
        </p:spPr>
        <p:txBody>
          <a:bodyPr lIns="91440" tIns="45720" rIns="91440" bIns="45720" anchor="t">
            <a:normAutofit fontScale="85000" lnSpcReduction="19999"/>
          </a:bodyPr>
          <a:lstStyle/>
          <a:p>
            <a:pPr indent="0" defTabSz="914400">
              <a:lnSpc>
                <a:spcPct val="110000"/>
              </a:lnSpc>
              <a:spcBef>
                <a:spcPts val="1001"/>
              </a:spcBef>
              <a:spcAft>
                <a:spcPts val="1199"/>
              </a:spcAft>
              <a:buNone/>
              <a:tabLst>
                <a:tab pos="0" algn="l"/>
              </a:tabLst>
            </a:pPr>
            <a:r>
              <a:rPr lang="hu-HU" sz="3600" b="0" u="none" strike="noStrike">
                <a:solidFill>
                  <a:srgbClr val="3C87B6"/>
                </a:solidFill>
                <a:effectLst/>
                <a:uFillTx/>
                <a:latin typeface="Montserrat"/>
              </a:rPr>
              <a:t>A stresszreakciók nem segítenek, ha nem fizikai megküzdésre van szükség.</a:t>
            </a:r>
            <a:endParaRPr lang="hu-HU" sz="3600" b="0" u="none" strike="noStrike">
              <a:solidFill>
                <a:srgbClr val="000000"/>
              </a:solidFill>
              <a:effectLst/>
              <a:uFillTx/>
              <a:latin typeface="Arial"/>
            </a:endParaRPr>
          </a:p>
          <a:p>
            <a:pPr indent="0" defTabSz="914400">
              <a:lnSpc>
                <a:spcPct val="110000"/>
              </a:lnSpc>
              <a:spcBef>
                <a:spcPts val="1001"/>
              </a:spcBef>
              <a:spcAft>
                <a:spcPts val="1199"/>
              </a:spcAft>
              <a:buNone/>
              <a:tabLst>
                <a:tab pos="0" algn="l"/>
              </a:tabLst>
            </a:pPr>
            <a:r>
              <a:rPr lang="hu-HU" sz="3600" b="0" u="none" strike="noStrike">
                <a:solidFill>
                  <a:srgbClr val="3C87B6"/>
                </a:solidFill>
                <a:effectLst/>
                <a:uFillTx/>
                <a:latin typeface="Montserrat"/>
              </a:rPr>
              <a:t>Az ingerek intenzitása és mennyisége könnyen túlterheli az agyat – különösen a homloklebenyt –, ami korlátozott agyműködést – és problémamegoldást! - eredményez.</a:t>
            </a:r>
            <a:endParaRPr lang="hu-HU" sz="3600" b="0" u="none" strike="noStrike">
              <a:solidFill>
                <a:srgbClr val="000000"/>
              </a:solidFill>
              <a:effectLst/>
              <a:uFillTx/>
              <a:latin typeface="Arial"/>
            </a:endParaRPr>
          </a:p>
          <a:p>
            <a:pPr indent="0" defTabSz="914400">
              <a:lnSpc>
                <a:spcPct val="110000"/>
              </a:lnSpc>
              <a:spcBef>
                <a:spcPts val="1001"/>
              </a:spcBef>
              <a:spcAft>
                <a:spcPts val="1199"/>
              </a:spcAft>
              <a:buNone/>
              <a:tabLst>
                <a:tab pos="0" algn="l"/>
              </a:tabLst>
            </a:pPr>
            <a:r>
              <a:rPr lang="hu-HU" sz="3600" b="0" u="none" strike="noStrike">
                <a:solidFill>
                  <a:srgbClr val="3C87B6"/>
                </a:solidFill>
                <a:effectLst/>
                <a:uFillTx/>
                <a:latin typeface="Montserrat"/>
              </a:rPr>
              <a:t>A stresszhelyzet a mentális fókuszt is szűkíti: hajlamosak vagyunk csak a problémát látni – és figyelmen kívül hagyni a megoldást segítő tényezőket.</a:t>
            </a:r>
            <a:endParaRPr lang="hu-HU" sz="3600" b="0" u="none" strike="noStrike">
              <a:solidFill>
                <a:srgbClr val="000000"/>
              </a:solidFill>
              <a:effectLst/>
              <a:uFillTx/>
              <a:latin typeface="Arial"/>
            </a:endParaRPr>
          </a:p>
          <a:p>
            <a:pPr indent="0" defTabSz="914400">
              <a:lnSpc>
                <a:spcPct val="110000"/>
              </a:lnSpc>
              <a:spcBef>
                <a:spcPts val="1001"/>
              </a:spcBef>
              <a:buNone/>
              <a:tabLst>
                <a:tab pos="0" algn="l"/>
              </a:tabLst>
            </a:pPr>
            <a:r>
              <a:rPr lang="hu-HU" sz="3600" b="0" u="none" strike="noStrike">
                <a:solidFill>
                  <a:srgbClr val="3C87B6"/>
                </a:solidFill>
                <a:effectLst/>
                <a:uFillTx/>
                <a:latin typeface="Montserrat"/>
              </a:rPr>
              <a:t>A stresszreakciók tartós fennmaradása kimeríti a szervezetet. </a:t>
            </a:r>
            <a:endParaRPr lang="hu-HU" sz="3600" b="0" u="none" strike="noStrike">
              <a:solidFill>
                <a:srgbClr val="000000"/>
              </a:solidFill>
              <a:effectLst/>
              <a:uFillTx/>
              <a:latin typeface="Arial"/>
            </a:endParaRPr>
          </a:p>
        </p:txBody>
      </p:sp>
      <p:sp>
        <p:nvSpPr>
          <p:cNvPr id="76" name="PlaceHolder 2"/>
          <p:cNvSpPr>
            <a:spLocks noGrp="1"/>
          </p:cNvSpPr>
          <p:nvPr>
            <p:ph type="title"/>
          </p:nvPr>
        </p:nvSpPr>
        <p:spPr>
          <a:xfrm>
            <a:off x="56736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A stresszreakciók árnyoldala</a:t>
            </a:r>
            <a:endParaRPr lang="hu-HU" sz="44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PlaceHolder 1"/>
          <p:cNvSpPr>
            <a:spLocks noGrp="1"/>
          </p:cNvSpPr>
          <p:nvPr>
            <p:ph/>
          </p:nvPr>
        </p:nvSpPr>
        <p:spPr>
          <a:xfrm>
            <a:off x="6922440" y="2612520"/>
            <a:ext cx="4817160" cy="2031120"/>
          </a:xfrm>
          <a:prstGeom prst="rect">
            <a:avLst/>
          </a:prstGeom>
          <a:noFill/>
          <a:ln w="0">
            <a:noFill/>
          </a:ln>
        </p:spPr>
        <p:txBody>
          <a:bodyPr lIns="91440" tIns="45720" rIns="91440" bIns="45720" anchor="t">
            <a:normAutofit/>
          </a:bodyPr>
          <a:lstStyle/>
          <a:p>
            <a:pPr indent="0" algn="ctr" defTabSz="914400">
              <a:lnSpc>
                <a:spcPct val="90000"/>
              </a:lnSpc>
              <a:spcBef>
                <a:spcPts val="1001"/>
              </a:spcBef>
              <a:spcAft>
                <a:spcPts val="1199"/>
              </a:spcAft>
              <a:buNone/>
              <a:tabLst>
                <a:tab pos="0" algn="l"/>
              </a:tabLst>
            </a:pPr>
            <a:r>
              <a:rPr lang="hu-HU" sz="3600" b="0" u="none" strike="noStrike">
                <a:solidFill>
                  <a:srgbClr val="BC328E"/>
                </a:solidFill>
                <a:effectLst/>
                <a:uFillTx/>
                <a:latin typeface="Montserrat SemiBold"/>
              </a:rPr>
              <a:t>stresszor</a:t>
            </a:r>
            <a:endParaRPr lang="hu-HU" sz="3600" b="0" u="none" strike="noStrike">
              <a:solidFill>
                <a:srgbClr val="000000"/>
              </a:solidFill>
              <a:effectLst/>
              <a:uFillTx/>
              <a:latin typeface="Arial"/>
            </a:endParaRPr>
          </a:p>
          <a:p>
            <a:pPr indent="0" algn="ctr" defTabSz="914400">
              <a:lnSpc>
                <a:spcPct val="90000"/>
              </a:lnSpc>
              <a:spcBef>
                <a:spcPts val="1001"/>
              </a:spcBef>
              <a:spcAft>
                <a:spcPts val="2401"/>
              </a:spcAft>
              <a:buNone/>
              <a:tabLst>
                <a:tab pos="0" algn="l"/>
              </a:tabLst>
            </a:pPr>
            <a:r>
              <a:rPr lang="hu-HU" sz="3200" b="0" u="none" strike="noStrike">
                <a:solidFill>
                  <a:srgbClr val="3C87B6"/>
                </a:solidFill>
                <a:effectLst/>
                <a:uFillTx/>
                <a:latin typeface="Montserrat SemiBold"/>
              </a:rPr>
              <a:t>a stresszreakciót kiváltó tényező</a:t>
            </a:r>
            <a:endParaRPr lang="hu-HU" sz="3200" b="0" u="none" strike="noStrike">
              <a:solidFill>
                <a:srgbClr val="000000"/>
              </a:solidFill>
              <a:effectLst/>
              <a:uFillTx/>
              <a:latin typeface="Arial"/>
            </a:endParaRPr>
          </a:p>
        </p:txBody>
      </p:sp>
      <p:sp>
        <p:nvSpPr>
          <p:cNvPr id="78" name="PlaceHolder 2"/>
          <p:cNvSpPr>
            <a:spLocks noGrp="1"/>
          </p:cNvSpPr>
          <p:nvPr>
            <p:ph type="title"/>
          </p:nvPr>
        </p:nvSpPr>
        <p:spPr>
          <a:xfrm>
            <a:off x="56736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A stresszhelyzet elemei</a:t>
            </a:r>
            <a:endParaRPr lang="hu-HU" sz="4400" b="0" u="none" strike="noStrike">
              <a:solidFill>
                <a:srgbClr val="000000"/>
              </a:solidFill>
              <a:effectLst/>
              <a:uFillTx/>
              <a:latin typeface="Arial"/>
            </a:endParaRPr>
          </a:p>
        </p:txBody>
      </p:sp>
      <p:sp>
        <p:nvSpPr>
          <p:cNvPr id="79" name="Content Placeholder 2"/>
          <p:cNvSpPr/>
          <p:nvPr/>
        </p:nvSpPr>
        <p:spPr>
          <a:xfrm>
            <a:off x="567360" y="2612520"/>
            <a:ext cx="5527440" cy="2214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rmAutofit/>
          </a:bodyPr>
          <a:lstStyle/>
          <a:p>
            <a:pPr algn="ctr" defTabSz="914400">
              <a:lnSpc>
                <a:spcPct val="90000"/>
              </a:lnSpc>
              <a:spcBef>
                <a:spcPts val="1001"/>
              </a:spcBef>
              <a:spcAft>
                <a:spcPts val="1199"/>
              </a:spcAft>
              <a:tabLst>
                <a:tab pos="0" algn="l"/>
              </a:tabLst>
            </a:pPr>
            <a:r>
              <a:rPr lang="hu-HU" sz="3600" b="0" u="none" strike="noStrike">
                <a:solidFill>
                  <a:srgbClr val="BC328E"/>
                </a:solidFill>
                <a:effectLst/>
                <a:uFillTx/>
                <a:latin typeface="Montserrat SemiBold"/>
              </a:rPr>
              <a:t>stresszreakció</a:t>
            </a:r>
            <a:endParaRPr lang="hu-HU" sz="3600" b="0" u="none" strike="noStrike">
              <a:solidFill>
                <a:srgbClr val="000000"/>
              </a:solidFill>
              <a:effectLst/>
              <a:uFillTx/>
              <a:latin typeface="Arial"/>
            </a:endParaRPr>
          </a:p>
          <a:p>
            <a:pPr algn="ctr" defTabSz="914400">
              <a:lnSpc>
                <a:spcPct val="90000"/>
              </a:lnSpc>
              <a:spcBef>
                <a:spcPts val="1001"/>
              </a:spcBef>
              <a:spcAft>
                <a:spcPts val="2401"/>
              </a:spcAft>
              <a:tabLst>
                <a:tab pos="0" algn="l"/>
              </a:tabLst>
            </a:pPr>
            <a:r>
              <a:rPr lang="hu-HU" sz="3200" b="0" u="none" strike="noStrike">
                <a:solidFill>
                  <a:srgbClr val="3C87B6"/>
                </a:solidFill>
                <a:effectLst/>
                <a:uFillTx/>
                <a:latin typeface="Montserrat SemiBold"/>
              </a:rPr>
              <a:t>ha túl erős, a hatékony problémamegoldás </a:t>
            </a:r>
            <a:br>
              <a:rPr sz="3200"/>
            </a:br>
            <a:r>
              <a:rPr lang="hu-HU" sz="3200" b="0" u="none" strike="noStrike">
                <a:solidFill>
                  <a:srgbClr val="3C87B6"/>
                </a:solidFill>
                <a:effectLst/>
                <a:uFillTx/>
                <a:latin typeface="Montserrat SemiBold"/>
              </a:rPr>
              <a:t>gátja lehet </a:t>
            </a:r>
            <a:endParaRPr lang="hu-HU" sz="32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77">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7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fill="hold" nodeType="clickEffect">
                                  <p:stCondLst>
                                    <p:cond delay="0"/>
                                  </p:stCondLst>
                                  <p:childTnLst>
                                    <p:set>
                                      <p:cBhvr>
                                        <p:cTn id="12"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PlaceHolder 1"/>
          <p:cNvSpPr>
            <a:spLocks noGrp="1"/>
          </p:cNvSpPr>
          <p:nvPr>
            <p:ph type="title"/>
          </p:nvPr>
        </p:nvSpPr>
        <p:spPr>
          <a:xfrm>
            <a:off x="56736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A stressztünetek kezelése</a:t>
            </a:r>
            <a:endParaRPr lang="hu-HU" sz="4400" b="0" u="none" strike="noStrike">
              <a:solidFill>
                <a:srgbClr val="000000"/>
              </a:solidFill>
              <a:effectLst/>
              <a:uFillTx/>
              <a:latin typeface="Arial"/>
            </a:endParaRPr>
          </a:p>
        </p:txBody>
      </p:sp>
      <p:sp>
        <p:nvSpPr>
          <p:cNvPr id="81" name="PlaceHolder 2"/>
          <p:cNvSpPr>
            <a:spLocks noGrp="1"/>
          </p:cNvSpPr>
          <p:nvPr>
            <p:ph/>
          </p:nvPr>
        </p:nvSpPr>
        <p:spPr>
          <a:xfrm>
            <a:off x="567360" y="1623600"/>
            <a:ext cx="11440440" cy="5385600"/>
          </a:xfrm>
          <a:prstGeom prst="rect">
            <a:avLst/>
          </a:prstGeom>
          <a:noFill/>
          <a:ln w="0">
            <a:noFill/>
          </a:ln>
        </p:spPr>
        <p:txBody>
          <a:bodyPr lIns="91440" tIns="45720" rIns="91440" bIns="45720" anchor="t">
            <a:normAutofit/>
          </a:bodyPr>
          <a:lstStyle/>
          <a:p>
            <a:pPr indent="0" defTabSz="914400">
              <a:lnSpc>
                <a:spcPct val="100000"/>
              </a:lnSpc>
              <a:spcBef>
                <a:spcPts val="1001"/>
              </a:spcBef>
              <a:spcAft>
                <a:spcPts val="601"/>
              </a:spcAft>
              <a:buNone/>
              <a:tabLst>
                <a:tab pos="0" algn="l"/>
              </a:tabLst>
            </a:pPr>
            <a:r>
              <a:rPr lang="hu-HU" sz="4000" b="0" u="none" strike="noStrike">
                <a:solidFill>
                  <a:srgbClr val="3C87B6"/>
                </a:solidFill>
                <a:effectLst/>
                <a:uFillTx/>
                <a:latin typeface="Montserrat"/>
              </a:rPr>
              <a:t>0. Rendszeres ön-karbantartás</a:t>
            </a:r>
            <a:endParaRPr lang="hu-HU" sz="4000" b="0" u="none" strike="noStrike">
              <a:solidFill>
                <a:srgbClr val="000000"/>
              </a:solidFill>
              <a:effectLst/>
              <a:uFillTx/>
              <a:latin typeface="Arial"/>
            </a:endParaRPr>
          </a:p>
          <a:p>
            <a:pPr indent="0" defTabSz="914400">
              <a:lnSpc>
                <a:spcPct val="100000"/>
              </a:lnSpc>
              <a:spcBef>
                <a:spcPts val="1001"/>
              </a:spcBef>
              <a:spcAft>
                <a:spcPts val="601"/>
              </a:spcAft>
              <a:buNone/>
              <a:tabLst>
                <a:tab pos="0" algn="l"/>
              </a:tabLst>
            </a:pPr>
            <a:r>
              <a:rPr lang="hu-HU" sz="4000" b="0" u="none" strike="noStrike">
                <a:solidFill>
                  <a:srgbClr val="3C87B6"/>
                </a:solidFill>
                <a:effectLst/>
                <a:uFillTx/>
                <a:latin typeface="Montserrat"/>
              </a:rPr>
              <a:t>1. Izomlazítás</a:t>
            </a:r>
            <a:endParaRPr lang="hu-HU" sz="40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8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567360" y="0"/>
            <a:ext cx="10514160" cy="1324080"/>
          </a:xfrm>
          <a:prstGeom prst="rect">
            <a:avLst/>
          </a:prstGeom>
          <a:noFill/>
          <a:ln w="0">
            <a:noFill/>
          </a:ln>
        </p:spPr>
        <p:txBody>
          <a:bodyPr lIns="91440" tIns="45720" rIns="91440" bIns="45720" anchor="ctr">
            <a:noAutofit/>
          </a:bodyPr>
          <a:lstStyle/>
          <a:p>
            <a:pPr indent="0" defTabSz="914400">
              <a:lnSpc>
                <a:spcPct val="90000"/>
              </a:lnSpc>
              <a:buNone/>
              <a:tabLst>
                <a:tab pos="0" algn="l"/>
              </a:tabLst>
            </a:pPr>
            <a:r>
              <a:rPr lang="hu-HU" sz="4400" b="0" u="none" strike="noStrike">
                <a:solidFill>
                  <a:srgbClr val="3C87B6"/>
                </a:solidFill>
                <a:effectLst/>
                <a:uFillTx/>
                <a:latin typeface="Montserrat Black"/>
              </a:rPr>
              <a:t>Az izmok ellazítása</a:t>
            </a:r>
            <a:endParaRPr lang="hu-HU" sz="4400" b="0" u="none" strike="noStrike">
              <a:solidFill>
                <a:srgbClr val="000000"/>
              </a:solidFill>
              <a:effectLst/>
              <a:uFillTx/>
              <a:latin typeface="Arial"/>
            </a:endParaRPr>
          </a:p>
        </p:txBody>
      </p:sp>
      <p:sp>
        <p:nvSpPr>
          <p:cNvPr id="83" name="PlaceHolder 2"/>
          <p:cNvSpPr>
            <a:spLocks noGrp="1"/>
          </p:cNvSpPr>
          <p:nvPr>
            <p:ph/>
          </p:nvPr>
        </p:nvSpPr>
        <p:spPr>
          <a:xfrm>
            <a:off x="567360" y="1470960"/>
            <a:ext cx="11440440" cy="5385600"/>
          </a:xfrm>
          <a:prstGeom prst="rect">
            <a:avLst/>
          </a:prstGeom>
          <a:noFill/>
          <a:ln w="0">
            <a:noFill/>
          </a:ln>
        </p:spPr>
        <p:txBody>
          <a:bodyPr lIns="91440" tIns="45720" rIns="91440" bIns="45720" anchor="t">
            <a:normAutofit lnSpcReduction="9999"/>
          </a:bodyPr>
          <a:lstStyle/>
          <a:p>
            <a:pPr marL="355680" indent="-355680" defTabSz="914400">
              <a:lnSpc>
                <a:spcPct val="100000"/>
              </a:lnSpc>
              <a:spcAft>
                <a:spcPts val="601"/>
              </a:spcAft>
              <a:buClr>
                <a:srgbClr val="3C87B6"/>
              </a:buClr>
              <a:buFont typeface="Arial"/>
              <a:buChar char="•"/>
            </a:pPr>
            <a:r>
              <a:rPr lang="hu-HU" sz="4000" b="0" u="none" strike="noStrike">
                <a:solidFill>
                  <a:srgbClr val="3C87B6"/>
                </a:solidFill>
                <a:effectLst/>
                <a:uFillTx/>
                <a:latin typeface="Montserrat"/>
              </a:rPr>
              <a:t>intenzív fizikai mozgás</a:t>
            </a:r>
            <a:endParaRPr lang="hu-HU" sz="4000" b="0" u="none" strike="noStrike">
              <a:solidFill>
                <a:srgbClr val="000000"/>
              </a:solidFill>
              <a:effectLst/>
              <a:uFillTx/>
              <a:latin typeface="Arial"/>
            </a:endParaRPr>
          </a:p>
          <a:p>
            <a:pPr indent="0" defTabSz="914400">
              <a:lnSpc>
                <a:spcPct val="100000"/>
              </a:lnSpc>
              <a:spcAft>
                <a:spcPts val="601"/>
              </a:spcAft>
              <a:buNone/>
              <a:tabLst>
                <a:tab pos="0" algn="l"/>
              </a:tabLst>
            </a:pPr>
            <a:r>
              <a:rPr lang="hu-HU" sz="4000" b="0" u="none" strike="noStrike">
                <a:solidFill>
                  <a:srgbClr val="3C87B6"/>
                </a:solidFill>
                <a:effectLst/>
                <a:uFillTx/>
                <a:latin typeface="Montserrat"/>
              </a:rPr>
              <a:t>   futás, labdajátékok, tánc, trambulin stb.</a:t>
            </a:r>
            <a:endParaRPr lang="hu-HU" sz="4000" b="0" u="none" strike="noStrike">
              <a:solidFill>
                <a:srgbClr val="000000"/>
              </a:solidFill>
              <a:effectLst/>
              <a:uFillTx/>
              <a:latin typeface="Arial"/>
            </a:endParaRPr>
          </a:p>
          <a:p>
            <a:pPr marL="355680" indent="-355680" defTabSz="914400">
              <a:lnSpc>
                <a:spcPct val="100000"/>
              </a:lnSpc>
              <a:spcAft>
                <a:spcPts val="601"/>
              </a:spcAft>
              <a:buClr>
                <a:srgbClr val="3C87B6"/>
              </a:buClr>
              <a:buFont typeface="Arial"/>
              <a:buChar char="•"/>
              <a:tabLst>
                <a:tab pos="0" algn="l"/>
              </a:tabLst>
            </a:pPr>
            <a:r>
              <a:rPr lang="hu-HU" sz="4000" b="0" u="none" strike="noStrike">
                <a:solidFill>
                  <a:srgbClr val="3C87B6"/>
                </a:solidFill>
                <a:effectLst/>
                <a:uFillTx/>
                <a:latin typeface="Montserrat"/>
              </a:rPr>
              <a:t>masszázs (test- vagy fejmasszázs) </a:t>
            </a:r>
            <a:endParaRPr lang="hu-HU" sz="4000" b="0" u="none" strike="noStrike">
              <a:solidFill>
                <a:srgbClr val="000000"/>
              </a:solidFill>
              <a:effectLst/>
              <a:uFillTx/>
              <a:latin typeface="Arial"/>
            </a:endParaRPr>
          </a:p>
          <a:p>
            <a:pPr marL="355680" indent="-355680" defTabSz="914400">
              <a:lnSpc>
                <a:spcPct val="100000"/>
              </a:lnSpc>
              <a:spcAft>
                <a:spcPts val="601"/>
              </a:spcAft>
              <a:buClr>
                <a:srgbClr val="3C87B6"/>
              </a:buClr>
              <a:buFont typeface="Arial"/>
              <a:buChar char="•"/>
              <a:tabLst>
                <a:tab pos="0" algn="l"/>
              </a:tabLst>
            </a:pPr>
            <a:r>
              <a:rPr lang="hu-HU" sz="4000" b="0" u="none" strike="noStrike">
                <a:solidFill>
                  <a:srgbClr val="3C87B6"/>
                </a:solidFill>
                <a:effectLst/>
                <a:uFillTx/>
                <a:latin typeface="Montserrat"/>
              </a:rPr>
              <a:t>relaxáció</a:t>
            </a:r>
            <a:endParaRPr lang="hu-HU" sz="4000" b="0" u="none" strike="noStrike">
              <a:solidFill>
                <a:srgbClr val="000000"/>
              </a:solidFill>
              <a:effectLst/>
              <a:uFillTx/>
              <a:latin typeface="Arial"/>
            </a:endParaRPr>
          </a:p>
          <a:p>
            <a:pPr indent="0" defTabSz="914400">
              <a:lnSpc>
                <a:spcPct val="100000"/>
              </a:lnSpc>
              <a:spcAft>
                <a:spcPts val="601"/>
              </a:spcAft>
              <a:buNone/>
              <a:tabLst>
                <a:tab pos="0" algn="l"/>
              </a:tabLst>
            </a:pPr>
            <a:r>
              <a:rPr lang="hu-HU" sz="4000" b="0" u="none" strike="noStrike">
                <a:solidFill>
                  <a:srgbClr val="3C87B6"/>
                </a:solidFill>
                <a:effectLst/>
                <a:uFillTx/>
                <a:latin typeface="Montserrat"/>
              </a:rPr>
              <a:t>   progresszív izomrelaxáció, autogén tréning</a:t>
            </a:r>
            <a:endParaRPr lang="hu-HU" sz="4000" b="0" u="none" strike="noStrike">
              <a:solidFill>
                <a:srgbClr val="000000"/>
              </a:solidFill>
              <a:effectLst/>
              <a:uFillTx/>
              <a:latin typeface="Arial"/>
            </a:endParaRPr>
          </a:p>
          <a:p>
            <a:pPr marL="355680" indent="-355680" defTabSz="914400">
              <a:lnSpc>
                <a:spcPct val="100000"/>
              </a:lnSpc>
              <a:spcAft>
                <a:spcPts val="601"/>
              </a:spcAft>
              <a:buClr>
                <a:srgbClr val="3C87B6"/>
              </a:buClr>
              <a:buFont typeface="Arial"/>
              <a:buChar char="•"/>
              <a:tabLst>
                <a:tab pos="0" algn="l"/>
              </a:tabLst>
            </a:pPr>
            <a:r>
              <a:rPr lang="hu-HU" sz="4000" b="0" u="none" strike="noStrike">
                <a:solidFill>
                  <a:srgbClr val="3C87B6"/>
                </a:solidFill>
                <a:effectLst/>
                <a:uFillTx/>
                <a:latin typeface="Montserrat"/>
              </a:rPr>
              <a:t>nyújtás</a:t>
            </a:r>
            <a:endParaRPr lang="hu-HU" sz="4000" b="0" u="none" strike="noStrike">
              <a:solidFill>
                <a:srgbClr val="000000"/>
              </a:solidFill>
              <a:effectLst/>
              <a:uFillTx/>
              <a:latin typeface="Arial"/>
            </a:endParaRPr>
          </a:p>
          <a:p>
            <a:pPr marL="355680" indent="-355680" defTabSz="914400">
              <a:lnSpc>
                <a:spcPct val="100000"/>
              </a:lnSpc>
              <a:spcAft>
                <a:spcPts val="601"/>
              </a:spcAft>
              <a:buClr>
                <a:srgbClr val="3C87B6"/>
              </a:buClr>
              <a:buFont typeface="Arial"/>
              <a:buChar char="•"/>
              <a:tabLst>
                <a:tab pos="0" algn="l"/>
              </a:tabLst>
            </a:pPr>
            <a:r>
              <a:rPr lang="hu-HU" sz="4000" b="0" u="none" strike="noStrike">
                <a:solidFill>
                  <a:srgbClr val="3C87B6"/>
                </a:solidFill>
                <a:effectLst/>
                <a:uFillTx/>
                <a:latin typeface="Montserrat"/>
              </a:rPr>
              <a:t>meleg fürdő vagy zuhany</a:t>
            </a:r>
            <a:endParaRPr lang="hu-HU" sz="4000" b="0" u="none" strike="noStrike">
              <a:solidFill>
                <a:srgbClr val="000000"/>
              </a:solidFill>
              <a:effectLst/>
              <a:uFillTx/>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8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p:cTn id="26" dur="1" fill="hold">
                                          <p:stCondLst>
                                            <p:cond delay="0"/>
                                          </p:stCondLst>
                                        </p:cTn>
                                        <p:tgtEl>
                                          <p:spTgt spid="8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fill="hold" nodeType="clickEffect">
                                  <p:stCondLst>
                                    <p:cond delay="0"/>
                                  </p:stCondLst>
                                  <p:childTnLst>
                                    <p:set>
                                      <p:cBhvr>
                                        <p:cTn id="30" dur="1" fill="hold">
                                          <p:stCondLst>
                                            <p:cond delay="0"/>
                                          </p:stCondLst>
                                        </p:cTn>
                                        <p:tgtEl>
                                          <p:spTgt spid="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é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majorFont>
      <a:minorFont>
        <a:latin typeface="Calibri" panose="020F0502020204030204"/>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19756</TotalTime>
  <Words>3326</Words>
  <Application>Microsoft Office PowerPoint</Application>
  <PresentationFormat>Szélesvásznú</PresentationFormat>
  <Paragraphs>268</Paragraphs>
  <Slides>26</Slides>
  <Notes>21</Notes>
  <HiddenSlides>0</HiddenSlides>
  <MMClips>0</MMClips>
  <ScaleCrop>false</ScaleCrop>
  <HeadingPairs>
    <vt:vector size="6" baseType="variant">
      <vt:variant>
        <vt:lpstr>Használt betűtípusok</vt:lpstr>
      </vt:variant>
      <vt:variant>
        <vt:i4>11</vt:i4>
      </vt:variant>
      <vt:variant>
        <vt:lpstr>Téma</vt:lpstr>
      </vt:variant>
      <vt:variant>
        <vt:i4>1</vt:i4>
      </vt:variant>
      <vt:variant>
        <vt:lpstr>Diacímek</vt:lpstr>
      </vt:variant>
      <vt:variant>
        <vt:i4>26</vt:i4>
      </vt:variant>
    </vt:vector>
  </HeadingPairs>
  <TitlesOfParts>
    <vt:vector size="38" baseType="lpstr">
      <vt:lpstr>Arial</vt:lpstr>
      <vt:lpstr>Calibri</vt:lpstr>
      <vt:lpstr>Montserrat</vt:lpstr>
      <vt:lpstr>Montserrat Black</vt:lpstr>
      <vt:lpstr>Montserrat ExtraBold</vt:lpstr>
      <vt:lpstr>Montserrat Light</vt:lpstr>
      <vt:lpstr>Montserrat Medium</vt:lpstr>
      <vt:lpstr>Montserrat SemiBold</vt:lpstr>
      <vt:lpstr>Symbol</vt:lpstr>
      <vt:lpstr>Times New Roman</vt:lpstr>
      <vt:lpstr>Wingdings</vt:lpstr>
      <vt:lpstr>Office-téma</vt:lpstr>
      <vt:lpstr>PowerPoint-bemutató</vt:lpstr>
      <vt:lpstr>A mai progam céljai</vt:lpstr>
      <vt:lpstr>Témáink</vt:lpstr>
      <vt:lpstr>Mi történik stresszhelyzetben?</vt:lpstr>
      <vt:lpstr>PowerPoint-bemutató</vt:lpstr>
      <vt:lpstr>A stresszreakciók árnyoldala</vt:lpstr>
      <vt:lpstr>A stresszhelyzet elemei</vt:lpstr>
      <vt:lpstr>A stressztünetek kezelése</vt:lpstr>
      <vt:lpstr>Az izmok ellazítása</vt:lpstr>
      <vt:lpstr>A stressztünetek kezelése</vt:lpstr>
      <vt:lpstr>Kibeszélés: a szívünk kiöntése</vt:lpstr>
      <vt:lpstr>A stressztünetek kezelése</vt:lpstr>
      <vt:lpstr>Meditáció</vt:lpstr>
      <vt:lpstr>A meditáció élettani hatásai</vt:lpstr>
      <vt:lpstr>PowerPoint-bemutató</vt:lpstr>
      <vt:lpstr>A stressztünetek kezelése</vt:lpstr>
      <vt:lpstr>A stresszor kezelése</vt:lpstr>
      <vt:lpstr>Tényellenőrzés</vt:lpstr>
      <vt:lpstr>A stresszor kezelése</vt:lpstr>
      <vt:lpstr>A hatókörünk tudatosítása</vt:lpstr>
      <vt:lpstr>A hatókörünk kihasználása</vt:lpstr>
      <vt:lpstr>A stresszor kezelése</vt:lpstr>
      <vt:lpstr>Sikermappa, sikertabló</vt:lpstr>
      <vt:lpstr>A stresszor kezelése</vt:lpstr>
      <vt:lpstr>A ma tárgyalt témáink</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Szülői tudásközösség 1. találkozó</dc:title>
  <dc:subject/>
  <dc:creator>Brigitta Bessenyei</dc:creator>
  <dc:description/>
  <cp:lastModifiedBy>Pilz Helga</cp:lastModifiedBy>
  <cp:revision>144</cp:revision>
  <dcterms:created xsi:type="dcterms:W3CDTF">2021-04-28T14:31:24Z</dcterms:created>
  <dcterms:modified xsi:type="dcterms:W3CDTF">2025-03-26T16:31:53Z</dcterms:modified>
  <dc:language>hu-HU</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21</vt:i4>
  </property>
  <property fmtid="{D5CDD505-2E9C-101B-9397-08002B2CF9AE}" pid="3" name="PresentationFormat">
    <vt:lpwstr>Widescreen</vt:lpwstr>
  </property>
  <property fmtid="{D5CDD505-2E9C-101B-9397-08002B2CF9AE}" pid="4" name="Slides">
    <vt:i4>26</vt:i4>
  </property>
</Properties>
</file>